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6BFDE-5515-490F-9CBA-E7C934C19FEF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0CF7-8BA2-4489-898B-C9633648910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2017-08-21T17:15:23Z</dcterms:created>
  <dcterms:modified xsi:type="dcterms:W3CDTF">2017-08-21T17:16:47Z</dcterms:modified>
</cp:coreProperties>
</file>