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DA52-42B2-4CD4-9C1A-E5D7504EA897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4713-E49B-4893-AEFA-5A71B804DEA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DA52-42B2-4CD4-9C1A-E5D7504EA897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4713-E49B-4893-AEFA-5A71B804DE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DA52-42B2-4CD4-9C1A-E5D7504EA897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4713-E49B-4893-AEFA-5A71B804DE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DA52-42B2-4CD4-9C1A-E5D7504EA897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4713-E49B-4893-AEFA-5A71B804DE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DA52-42B2-4CD4-9C1A-E5D7504EA897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EAD4713-E49B-4893-AEFA-5A71B804DEAA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DA52-42B2-4CD4-9C1A-E5D7504EA897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4713-E49B-4893-AEFA-5A71B804DE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DA52-42B2-4CD4-9C1A-E5D7504EA897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4713-E49B-4893-AEFA-5A71B804DE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DA52-42B2-4CD4-9C1A-E5D7504EA897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4713-E49B-4893-AEFA-5A71B804DE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DA52-42B2-4CD4-9C1A-E5D7504EA897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4713-E49B-4893-AEFA-5A71B804DE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DA52-42B2-4CD4-9C1A-E5D7504EA897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4713-E49B-4893-AEFA-5A71B804DE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7DA52-42B2-4CD4-9C1A-E5D7504EA897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D4713-E49B-4893-AEFA-5A71B804DEA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7F7DA52-42B2-4CD4-9C1A-E5D7504EA897}" type="datetimeFigureOut">
              <a:rPr lang="pt-BR" smtClean="0"/>
              <a:t>18/6/2017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EAD4713-E49B-4893-AEFA-5A71B804DEAA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</a:t>
            </a:r>
            <a:r>
              <a:rPr lang="pt-BR" dirty="0" err="1" smtClean="0"/>
              <a:t>sáude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imagens de higiene e sáu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14488"/>
            <a:ext cx="7824806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3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Ápice</vt:lpstr>
      <vt:lpstr>Higiene e sáude</vt:lpstr>
      <vt:lpstr>Slide 2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Aluno18</dc:creator>
  <cp:lastModifiedBy>Aluno18</cp:lastModifiedBy>
  <cp:revision>3</cp:revision>
  <dcterms:created xsi:type="dcterms:W3CDTF">2017-06-18T16:59:22Z</dcterms:created>
  <dcterms:modified xsi:type="dcterms:W3CDTF">2017-06-18T17:24:05Z</dcterms:modified>
</cp:coreProperties>
</file>