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2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txBody>
          <a:bodyPr/>
          <a:lstStyle/>
          <a:p>
            <a:r>
              <a:rPr lang="pt-BR" dirty="0" smtClean="0"/>
              <a:t>Folclore brasileiro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curupira</a:t>
            </a:r>
            <a:endParaRPr lang="pt-BR" dirty="0"/>
          </a:p>
        </p:txBody>
      </p:sp>
      <p:pic>
        <p:nvPicPr>
          <p:cNvPr id="21506" name="Picture 2" descr="Resultado de imagem para curupi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3116"/>
            <a:ext cx="4786346" cy="3786214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Animação </a:t>
            </a:r>
            <a:br>
              <a:rPr lang="pt-BR" dirty="0" smtClean="0"/>
            </a:br>
            <a:r>
              <a:rPr lang="pt-BR" dirty="0" err="1" smtClean="0"/>
              <a:t>lobisomen</a:t>
            </a:r>
            <a:endParaRPr lang="pt-BR" dirty="0"/>
          </a:p>
        </p:txBody>
      </p:sp>
      <p:pic>
        <p:nvPicPr>
          <p:cNvPr id="19458" name="Picture 2" descr="Resultado de imagem para lobisom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643182"/>
            <a:ext cx="4714908" cy="3286148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Mula sem </a:t>
            </a:r>
            <a:r>
              <a:rPr lang="pt-BR" dirty="0" err="1" smtClean="0"/>
              <a:t>cabesa</a:t>
            </a:r>
            <a:endParaRPr lang="pt-BR" dirty="0"/>
          </a:p>
        </p:txBody>
      </p:sp>
      <p:pic>
        <p:nvPicPr>
          <p:cNvPr id="23554" name="Picture 2" descr="Resultado de imagem para mula sem cabeça na igrej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85992"/>
            <a:ext cx="6153150" cy="4095750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Saci </a:t>
            </a:r>
            <a:r>
              <a:rPr lang="pt-BR" dirty="0" err="1" smtClean="0"/>
              <a:t>perere</a:t>
            </a:r>
            <a:endParaRPr lang="pt-BR" dirty="0"/>
          </a:p>
        </p:txBody>
      </p:sp>
      <p:pic>
        <p:nvPicPr>
          <p:cNvPr id="24578" name="Picture 2" descr="Resultado de imagem para saci per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4"/>
            <a:ext cx="6238875" cy="3810000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iara</a:t>
            </a:r>
            <a:endParaRPr lang="pt-BR" dirty="0"/>
          </a:p>
        </p:txBody>
      </p:sp>
      <p:pic>
        <p:nvPicPr>
          <p:cNvPr id="25608" name="Picture 8" descr="Resultado de imagem para ia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4357718" cy="3857652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10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Folclore brasileiro</vt:lpstr>
      <vt:lpstr>curupira</vt:lpstr>
      <vt:lpstr>Animação  lobisomen</vt:lpstr>
      <vt:lpstr>Mula sem cabesa</vt:lpstr>
      <vt:lpstr>Saci perere</vt:lpstr>
      <vt:lpstr>iara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Aluno07</cp:lastModifiedBy>
  <cp:revision>7</cp:revision>
  <dcterms:created xsi:type="dcterms:W3CDTF">2017-08-21T11:13:20Z</dcterms:created>
  <dcterms:modified xsi:type="dcterms:W3CDTF">2017-09-01T14:31:08Z</dcterms:modified>
</cp:coreProperties>
</file>