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ângulo isósceles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ângulo retângu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ângulo isósceles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1" name="Conector reto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ângulo retângu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Animal da Mata Atlântica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Giovanna</a:t>
            </a:r>
            <a:endParaRPr lang="pt-B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Jaguatirica</a:t>
            </a:r>
            <a:endParaRPr lang="pt-BR" dirty="0"/>
          </a:p>
        </p:txBody>
      </p:sp>
      <p:pic>
        <p:nvPicPr>
          <p:cNvPr id="1028" name="Picture 4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323231">
            <a:off x="679704" y="2085272"/>
            <a:ext cx="3357586" cy="2203416"/>
          </a:xfrm>
          <a:prstGeom prst="rect">
            <a:avLst/>
          </a:prstGeom>
          <a:noFill/>
        </p:spPr>
      </p:pic>
      <p:sp>
        <p:nvSpPr>
          <p:cNvPr id="1030" name="AutoShape 6" descr="Resultado de imagem para jaguatir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2" name="Picture 8" descr="Imagem relaciona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85751">
            <a:off x="5286380" y="857232"/>
            <a:ext cx="2273285" cy="2637366"/>
          </a:xfrm>
          <a:prstGeom prst="rect">
            <a:avLst/>
          </a:prstGeom>
          <a:noFill/>
        </p:spPr>
      </p:pic>
      <p:pic>
        <p:nvPicPr>
          <p:cNvPr id="1034" name="Picture 10" descr="Imagem relaciona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818882">
            <a:off x="3571868" y="4357694"/>
            <a:ext cx="2676525" cy="17145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186766" cy="208993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No Brasil, a jaguatirica é encontrada em regiões de cerrado, florestas tropicais, caatinga e até no pantanal.</a:t>
            </a:r>
            <a:endParaRPr lang="pt-BR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54</TotalTime>
  <Words>27</Words>
  <Application>Microsoft Office PowerPoint</Application>
  <PresentationFormat>Apresentação na tela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Verve</vt:lpstr>
      <vt:lpstr>Animal da Mata Atlântica</vt:lpstr>
      <vt:lpstr>Jaguatirica</vt:lpstr>
      <vt:lpstr>No Brasil, a jaguatirica é encontrada em regiões de cerrado, florestas tropicais, caatinga e até no pantanal.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Aluno20</cp:lastModifiedBy>
  <cp:revision>9</cp:revision>
  <dcterms:created xsi:type="dcterms:W3CDTF">2017-08-21T17:00:01Z</dcterms:created>
  <dcterms:modified xsi:type="dcterms:W3CDTF">2017-08-28T17:40:37Z</dcterms:modified>
</cp:coreProperties>
</file>