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Mata Atlântica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Giovanna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Animais da </a:t>
            </a:r>
            <a:r>
              <a:rPr lang="pt-BR" dirty="0" smtClean="0"/>
              <a:t>M</a:t>
            </a:r>
            <a:r>
              <a:rPr lang="pt-BR" dirty="0" smtClean="0"/>
              <a:t>ata Atlântica</a:t>
            </a:r>
            <a:endParaRPr lang="pt-BR" dirty="0"/>
          </a:p>
        </p:txBody>
      </p:sp>
      <p:pic>
        <p:nvPicPr>
          <p:cNvPr id="1026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254600">
            <a:off x="321231" y="1718480"/>
            <a:ext cx="1928826" cy="2066599"/>
          </a:xfrm>
          <a:prstGeom prst="rect">
            <a:avLst/>
          </a:prstGeom>
          <a:noFill/>
        </p:spPr>
      </p:pic>
      <p:pic>
        <p:nvPicPr>
          <p:cNvPr id="1028" name="Picture 4" descr="Imagem relaciona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36882">
            <a:off x="5837433" y="1358672"/>
            <a:ext cx="2618315" cy="1928826"/>
          </a:xfrm>
          <a:prstGeom prst="rect">
            <a:avLst/>
          </a:prstGeom>
          <a:noFill/>
        </p:spPr>
      </p:pic>
      <p:pic>
        <p:nvPicPr>
          <p:cNvPr id="1030" name="Picture 6" descr="Imagem relaciona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219550">
            <a:off x="447206" y="4326654"/>
            <a:ext cx="2071702" cy="1979066"/>
          </a:xfrm>
          <a:prstGeom prst="rect">
            <a:avLst/>
          </a:prstGeom>
          <a:noFill/>
        </p:spPr>
      </p:pic>
      <p:pic>
        <p:nvPicPr>
          <p:cNvPr id="1034" name="Picture 10" descr="Imagem relacionad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494073">
            <a:off x="5517363" y="3787280"/>
            <a:ext cx="2914650" cy="2419351"/>
          </a:xfrm>
          <a:prstGeom prst="rect">
            <a:avLst/>
          </a:prstGeom>
          <a:noFill/>
        </p:spPr>
      </p:pic>
      <p:pic>
        <p:nvPicPr>
          <p:cNvPr id="1036" name="Picture 12" descr="Imagem relacionad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999766">
            <a:off x="2714612" y="2428868"/>
            <a:ext cx="2628900" cy="20907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Comidas Típicas</a:t>
            </a:r>
            <a:endParaRPr lang="pt-BR" dirty="0"/>
          </a:p>
        </p:txBody>
      </p:sp>
      <p:pic>
        <p:nvPicPr>
          <p:cNvPr id="15362" name="Picture 2" descr="Resultado de imagem para mata atlantica comid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109706">
            <a:off x="463620" y="1744849"/>
            <a:ext cx="2928958" cy="1832157"/>
          </a:xfrm>
          <a:prstGeom prst="rect">
            <a:avLst/>
          </a:prstGeom>
          <a:noFill/>
        </p:spPr>
      </p:pic>
      <p:pic>
        <p:nvPicPr>
          <p:cNvPr id="15364" name="Picture 4" descr="Imagem relaciona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22355">
            <a:off x="5169076" y="1881747"/>
            <a:ext cx="2619375" cy="1743076"/>
          </a:xfrm>
          <a:prstGeom prst="rect">
            <a:avLst/>
          </a:prstGeom>
          <a:noFill/>
        </p:spPr>
      </p:pic>
      <p:pic>
        <p:nvPicPr>
          <p:cNvPr id="15366" name="Picture 6" descr="Imagem relaciona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9901348">
            <a:off x="2389393" y="3753062"/>
            <a:ext cx="3428979" cy="22047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</Words>
  <Application>Microsoft Office PowerPoint</Application>
  <PresentationFormat>Apresentação na tela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Mata Atlântica</vt:lpstr>
      <vt:lpstr>Animais da Mata Atlântica</vt:lpstr>
      <vt:lpstr>Comidas Típicas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Aluno20</cp:lastModifiedBy>
  <cp:revision>4</cp:revision>
  <dcterms:created xsi:type="dcterms:W3CDTF">2017-08-21T17:00:01Z</dcterms:created>
  <dcterms:modified xsi:type="dcterms:W3CDTF">2017-08-21T17:37:47Z</dcterms:modified>
</cp:coreProperties>
</file>