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br/url?url=http://jardinagemepaisagismo.com/o-ipe-nossa-arvore-simbolo.html&amp;rct=j&amp;frm=1&amp;q=&amp;esrc=s&amp;sa=U&amp;ved=0ahUKEwjBhoGDw_XWAhXCTJAKHfsaDJ4QwW4IGDAB&amp;usg=AOvVaw3zIGMHiYe5D9IC-6N4h7xj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br/url?url=http://flores.culturamix.com/informacoes/plantas-da-mata-atlantica&amp;rct=j&amp;frm=1&amp;q=&amp;esrc=s&amp;sa=U&amp;ved=0ahUKEwjBhoGDw_XWAhXCTJAKHfsaDJ4QwW4ILjAM&amp;usg=AOvVaw2zzafgH1b14sy0aiYAxrzU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br/url?url=http://www.blogadao.com/curiosidades-sobre-mata-atlantica/&amp;rct=j&amp;frm=1&amp;q=&amp;esrc=s&amp;sa=U&amp;ved=0ahUKEwjBhoGDw_XWAhXCTJAKHfsaDJ4QwW4IJjAI&amp;usg=AOvVaw1B0ZmhTuCD3zwUAN6VXki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br/url?url=https://pt.quizur.com/list/10-animais-brasileiros-ameacados-de-extincao-fI&amp;rct=j&amp;frm=1&amp;q=&amp;esrc=s&amp;sa=U&amp;ved=0ahUKEwiQ7e3gw_XWAhVEUJAKHXPPAmwQwW4IJDAH&amp;usg=AOvVaw2MrLideTkniusAisl1atY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google.com.br/url?url=https://br.pinterest.com/pin/561542647269963290/&amp;rct=j&amp;frm=1&amp;q=&amp;esrc=s&amp;sa=U&amp;ved=0ahUKEwiQ7e3gw_XWAhVEUJAKHXPPAmwQwW4ILjAM&amp;usg=AOvVaw347PKbxSSS-W-xRDfAk3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Giovanna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Frutas</a:t>
            </a:r>
            <a:endParaRPr lang="pt-BR" dirty="0"/>
          </a:p>
        </p:txBody>
      </p:sp>
      <p:pic>
        <p:nvPicPr>
          <p:cNvPr id="60418" name="Picture 2" descr="Resultado de imagem para frut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7762">
            <a:off x="1214414" y="1285860"/>
            <a:ext cx="2619360" cy="1964520"/>
          </a:xfrm>
          <a:prstGeom prst="rect">
            <a:avLst/>
          </a:prstGeom>
          <a:noFill/>
        </p:spPr>
      </p:pic>
      <p:pic>
        <p:nvPicPr>
          <p:cNvPr id="60420" name="Picture 4" descr="Resultado de imagem para frutas da mata atlan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77384">
            <a:off x="5072066" y="1500174"/>
            <a:ext cx="2625347" cy="1500198"/>
          </a:xfrm>
          <a:prstGeom prst="rect">
            <a:avLst/>
          </a:prstGeom>
          <a:noFill/>
        </p:spPr>
      </p:pic>
      <p:pic>
        <p:nvPicPr>
          <p:cNvPr id="60422" name="Picture 6" descr="Resultado de imagem para frutas da mata atlan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4687">
            <a:off x="534691" y="4626476"/>
            <a:ext cx="2514618" cy="1571636"/>
          </a:xfrm>
          <a:prstGeom prst="rect">
            <a:avLst/>
          </a:prstGeom>
          <a:noFill/>
        </p:spPr>
      </p:pic>
      <p:pic>
        <p:nvPicPr>
          <p:cNvPr id="60424" name="Picture 8" descr="Resultado de imagem para fruta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357694"/>
            <a:ext cx="2000264" cy="14942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6907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Mata Atlântica vem sendo devastada desde 1500 com a chegada dos portugueses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Já cobriu cerca de 12% e hoje restam apenas 7% da sua mata original.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Como podem ver devido o desmatamento, as queimadas e as construções, as matas estão devastadas.</a:t>
            </a:r>
            <a:endParaRPr lang="pt-B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da Mata Atlântica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54600">
            <a:off x="321231" y="1718480"/>
            <a:ext cx="1928826" cy="2066599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882">
            <a:off x="5837433" y="1358672"/>
            <a:ext cx="2618315" cy="1928826"/>
          </a:xfrm>
          <a:prstGeom prst="rect">
            <a:avLst/>
          </a:prstGeom>
          <a:noFill/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19550">
            <a:off x="447206" y="4326654"/>
            <a:ext cx="2071702" cy="1979066"/>
          </a:xfrm>
          <a:prstGeom prst="rect">
            <a:avLst/>
          </a:prstGeom>
          <a:noFill/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4073">
            <a:off x="5517363" y="3787280"/>
            <a:ext cx="2914650" cy="2419351"/>
          </a:xfrm>
          <a:prstGeom prst="rect">
            <a:avLst/>
          </a:prstGeom>
          <a:noFill/>
        </p:spPr>
      </p:pic>
      <p:pic>
        <p:nvPicPr>
          <p:cNvPr id="1036" name="Picture 12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9766">
            <a:off x="2714612" y="2428868"/>
            <a:ext cx="2628900" cy="20907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Comidas Típicas</a:t>
            </a:r>
            <a:endParaRPr lang="pt-BR" dirty="0"/>
          </a:p>
        </p:txBody>
      </p:sp>
      <p:pic>
        <p:nvPicPr>
          <p:cNvPr id="15362" name="Picture 2" descr="Resultado de imagem para mata atlantica comi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09706">
            <a:off x="463620" y="1744849"/>
            <a:ext cx="2928958" cy="1832157"/>
          </a:xfrm>
          <a:prstGeom prst="rect">
            <a:avLst/>
          </a:prstGeom>
          <a:noFill/>
        </p:spPr>
      </p:pic>
      <p:pic>
        <p:nvPicPr>
          <p:cNvPr id="15364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22355">
            <a:off x="5169076" y="1881747"/>
            <a:ext cx="2619375" cy="1743076"/>
          </a:xfrm>
          <a:prstGeom prst="rect">
            <a:avLst/>
          </a:prstGeom>
          <a:noFill/>
        </p:spPr>
      </p:pic>
      <p:pic>
        <p:nvPicPr>
          <p:cNvPr id="15366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01348">
            <a:off x="2389393" y="3753062"/>
            <a:ext cx="3428979" cy="22047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Fotos de árvores da Mata Atlântica</a:t>
            </a:r>
            <a:endParaRPr lang="pt-BR" dirty="0"/>
          </a:p>
        </p:txBody>
      </p:sp>
      <p:pic>
        <p:nvPicPr>
          <p:cNvPr id="1026" name="Picture 2" descr="Resultado de imagem para arvores simbolos da mata atlantic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40663">
            <a:off x="583436" y="1919599"/>
            <a:ext cx="2714644" cy="1714512"/>
          </a:xfrm>
          <a:prstGeom prst="rect">
            <a:avLst/>
          </a:prstGeom>
          <a:noFill/>
        </p:spPr>
      </p:pic>
      <p:pic>
        <p:nvPicPr>
          <p:cNvPr id="1028" name="Picture 4" descr="Resultado de imagem para arvores simbolos da mata atlantic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9707">
            <a:off x="5048169" y="2369507"/>
            <a:ext cx="2393949" cy="1563797"/>
          </a:xfrm>
          <a:prstGeom prst="rect">
            <a:avLst/>
          </a:prstGeom>
          <a:noFill/>
        </p:spPr>
      </p:pic>
      <p:pic>
        <p:nvPicPr>
          <p:cNvPr id="1030" name="Picture 6" descr="Resultado de imagem para arvores simbolos da mata atlantic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19952">
            <a:off x="2518655" y="4747959"/>
            <a:ext cx="2301840" cy="14617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fofos </a:t>
            </a:r>
            <a:endParaRPr lang="pt-BR" dirty="0"/>
          </a:p>
        </p:txBody>
      </p:sp>
      <p:pic>
        <p:nvPicPr>
          <p:cNvPr id="29698" name="Picture 2" descr="Resultado de imagem para animais fofos da mata atlantic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2628">
            <a:off x="775749" y="1490279"/>
            <a:ext cx="2597955" cy="1808016"/>
          </a:xfrm>
          <a:prstGeom prst="rect">
            <a:avLst/>
          </a:prstGeom>
          <a:noFill/>
        </p:spPr>
      </p:pic>
      <p:pic>
        <p:nvPicPr>
          <p:cNvPr id="29704" name="Picture 8" descr="Resultado de imagem para animais fofos da mata atlantic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0301">
            <a:off x="5600948" y="1862265"/>
            <a:ext cx="2980034" cy="1788047"/>
          </a:xfrm>
          <a:prstGeom prst="rect">
            <a:avLst/>
          </a:prstGeom>
          <a:noFill/>
        </p:spPr>
      </p:pic>
      <p:pic>
        <p:nvPicPr>
          <p:cNvPr id="6146" name="Picture 2" descr="Resultado de imagem para FOTOS DA ONÇA PINT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69699">
            <a:off x="1857356" y="3686176"/>
            <a:ext cx="4333872" cy="26003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 mais comidas da Mata Atlântica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76650">
            <a:off x="785786" y="1928802"/>
            <a:ext cx="2628900" cy="1743076"/>
          </a:xfrm>
          <a:prstGeom prst="rect">
            <a:avLst/>
          </a:prstGeom>
          <a:noFill/>
        </p:spPr>
      </p:pic>
      <p:pic>
        <p:nvPicPr>
          <p:cNvPr id="1028" name="Picture 4" descr="Resultado de imagem para FOTOS De comid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5626">
            <a:off x="4493875" y="2150308"/>
            <a:ext cx="3526965" cy="264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Fotos do pau-brasil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355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47405">
            <a:off x="1214414" y="1928802"/>
            <a:ext cx="2809852" cy="2107389"/>
          </a:xfrm>
          <a:prstGeom prst="rect">
            <a:avLst/>
          </a:prstGeom>
          <a:noFill/>
        </p:spPr>
      </p:pic>
      <p:pic>
        <p:nvPicPr>
          <p:cNvPr id="23556" name="Picture 4" descr="Resultado de imagem para FOTOS Do pau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5271">
            <a:off x="5818719" y="1357154"/>
            <a:ext cx="1785930" cy="2381240"/>
          </a:xfrm>
          <a:prstGeom prst="rect">
            <a:avLst/>
          </a:prstGeom>
          <a:noFill/>
        </p:spPr>
      </p:pic>
      <p:pic>
        <p:nvPicPr>
          <p:cNvPr id="23558" name="Picture 6" descr="Resultado de imagem para FOTOS Do pau bras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500570"/>
            <a:ext cx="3418085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Mais comidas da Mata Atlântica</a:t>
            </a:r>
            <a:endParaRPr lang="pt-BR" dirty="0"/>
          </a:p>
        </p:txBody>
      </p:sp>
      <p:pic>
        <p:nvPicPr>
          <p:cNvPr id="30722" name="Picture 2" descr="Resultado de imagem para comid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15664">
            <a:off x="611687" y="1923410"/>
            <a:ext cx="2657475" cy="1724025"/>
          </a:xfrm>
          <a:prstGeom prst="rect">
            <a:avLst/>
          </a:prstGeom>
          <a:noFill/>
        </p:spPr>
      </p:pic>
      <p:pic>
        <p:nvPicPr>
          <p:cNvPr id="30724" name="Picture 4" descr="Resultado de imagem para comid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4992">
            <a:off x="4500562" y="1714488"/>
            <a:ext cx="2466975" cy="1847851"/>
          </a:xfrm>
          <a:prstGeom prst="rect">
            <a:avLst/>
          </a:prstGeom>
          <a:noFill/>
        </p:spPr>
      </p:pic>
      <p:pic>
        <p:nvPicPr>
          <p:cNvPr id="30726" name="Picture 6" descr="Resultado de imagem para comida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6524">
            <a:off x="1802202" y="4702443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Flores</a:t>
            </a:r>
            <a:endParaRPr lang="pt-BR" dirty="0"/>
          </a:p>
        </p:txBody>
      </p:sp>
      <p:pic>
        <p:nvPicPr>
          <p:cNvPr id="58370" name="Picture 2" descr="Resultado de imagem para flore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68535">
            <a:off x="858000" y="1457215"/>
            <a:ext cx="2895932" cy="1893215"/>
          </a:xfrm>
          <a:prstGeom prst="rect">
            <a:avLst/>
          </a:prstGeom>
          <a:noFill/>
        </p:spPr>
      </p:pic>
      <p:pic>
        <p:nvPicPr>
          <p:cNvPr id="58372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4356">
            <a:off x="5214942" y="1785926"/>
            <a:ext cx="2928957" cy="2196718"/>
          </a:xfrm>
          <a:prstGeom prst="rect">
            <a:avLst/>
          </a:prstGeom>
          <a:noFill/>
        </p:spPr>
      </p:pic>
      <p:pic>
        <p:nvPicPr>
          <p:cNvPr id="58374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21773">
            <a:off x="2428860" y="407194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46</Words>
  <Application>Microsoft Office PowerPoint</Application>
  <PresentationFormat>Apresentação na tela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Ápice</vt:lpstr>
      <vt:lpstr>Mata Atlântica</vt:lpstr>
      <vt:lpstr>Animais da Mata Atlântica</vt:lpstr>
      <vt:lpstr>Comidas Típicas</vt:lpstr>
      <vt:lpstr>Fotos de árvores da Mata Atlântica</vt:lpstr>
      <vt:lpstr>Animais fofos </vt:lpstr>
      <vt:lpstr>E mais comidas da Mata Atlântica</vt:lpstr>
      <vt:lpstr>Fotos do pau-brasil </vt:lpstr>
      <vt:lpstr>Mais comidas da Mata Atlântica</vt:lpstr>
      <vt:lpstr>Flores</vt:lpstr>
      <vt:lpstr>Frutas</vt:lpstr>
      <vt:lpstr>A Mata Atlântica vem sendo devastada desde 1500 com a chegada dos portugueses  Já cobriu cerca de 12% e hoje restam apenas 7% da sua mata original.  Como podem ver devido o desmatamento, as queimadas e as construções, as matas estão devastadas.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Aluno20</cp:lastModifiedBy>
  <cp:revision>11</cp:revision>
  <dcterms:created xsi:type="dcterms:W3CDTF">2017-08-21T17:00:01Z</dcterms:created>
  <dcterms:modified xsi:type="dcterms:W3CDTF">2017-10-23T16:20:22Z</dcterms:modified>
</cp:coreProperties>
</file>