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94BF-D066-4F4F-B3E1-06CA65CB50B5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B8D654E-18CB-452F-9DF8-30917749487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94BF-D066-4F4F-B3E1-06CA65CB50B5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654E-18CB-452F-9DF8-30917749487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94BF-D066-4F4F-B3E1-06CA65CB50B5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654E-18CB-452F-9DF8-30917749487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94BF-D066-4F4F-B3E1-06CA65CB50B5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B8D654E-18CB-452F-9DF8-30917749487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94BF-D066-4F4F-B3E1-06CA65CB50B5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654E-18CB-452F-9DF8-30917749487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94BF-D066-4F4F-B3E1-06CA65CB50B5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654E-18CB-452F-9DF8-30917749487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94BF-D066-4F4F-B3E1-06CA65CB50B5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B8D654E-18CB-452F-9DF8-30917749487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94BF-D066-4F4F-B3E1-06CA65CB50B5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654E-18CB-452F-9DF8-30917749487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94BF-D066-4F4F-B3E1-06CA65CB50B5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654E-18CB-452F-9DF8-30917749487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94BF-D066-4F4F-B3E1-06CA65CB50B5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654E-18CB-452F-9DF8-30917749487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94BF-D066-4F4F-B3E1-06CA65CB50B5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654E-18CB-452F-9DF8-309177494870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25794BF-D066-4F4F-B3E1-06CA65CB50B5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B8D654E-18CB-452F-9DF8-309177494870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pic>
        <p:nvPicPr>
          <p:cNvPr id="1030" name="Picture 6" descr="Resultado de imagem para imagens de higiene e saúde cachorr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71678"/>
            <a:ext cx="8572500" cy="42291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</TotalTime>
  <Words>6</Words>
  <Application>Microsoft Office PowerPoint</Application>
  <PresentationFormat>Apresentação na tela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Viagem</vt:lpstr>
      <vt:lpstr>Higiene e saúde</vt:lpstr>
      <vt:lpstr>Higiene e saúde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Higiene e saúde</dc:title>
  <dc:creator>Aluno20</dc:creator>
  <cp:lastModifiedBy>Aluno20</cp:lastModifiedBy>
  <cp:revision>4</cp:revision>
  <dcterms:created xsi:type="dcterms:W3CDTF">2017-06-05T17:01:34Z</dcterms:created>
  <dcterms:modified xsi:type="dcterms:W3CDTF">2017-06-05T17:28:05Z</dcterms:modified>
</cp:coreProperties>
</file>