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8EAAA9-3458-47C3-B045-807DECD8119E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07546F-93D3-4EA4-BDE5-7353F1A56393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Marcus Anthony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A  mata atlântica é um bioma brasileiro da floresta tropical composto por florestas e ecossistema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61442" name="Picture 2" descr="Resultado de imagem par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28900" cy="1743076"/>
          </a:xfrm>
          <a:prstGeom prst="rect">
            <a:avLst/>
          </a:prstGeom>
          <a:noFill/>
        </p:spPr>
      </p:pic>
      <p:pic>
        <p:nvPicPr>
          <p:cNvPr id="61444" name="Picture 4" descr="Resultado de imagem par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0"/>
            <a:ext cx="2571750" cy="1781176"/>
          </a:xfrm>
          <a:prstGeom prst="rect">
            <a:avLst/>
          </a:prstGeom>
          <a:noFill/>
        </p:spPr>
      </p:pic>
      <p:pic>
        <p:nvPicPr>
          <p:cNvPr id="61446" name="Picture 6" descr="Resultado de imagem para mata atlant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786322"/>
            <a:ext cx="2428892" cy="2071678"/>
          </a:xfrm>
          <a:prstGeom prst="rect">
            <a:avLst/>
          </a:prstGeom>
          <a:noFill/>
        </p:spPr>
      </p:pic>
      <p:pic>
        <p:nvPicPr>
          <p:cNvPr id="61448" name="Picture 8" descr="Resultado de imagem para mata atlantic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38900" y="5172074"/>
            <a:ext cx="2705100" cy="16859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/>
          <a:lstStyle/>
          <a:p>
            <a:r>
              <a:rPr lang="pt-BR" dirty="0" smtClean="0"/>
              <a:t>Mata Atlântica </a:t>
            </a:r>
            <a:br>
              <a:rPr lang="pt-BR" dirty="0" smtClean="0"/>
            </a:br>
            <a:r>
              <a:rPr lang="pt-BR" dirty="0" smtClean="0"/>
              <a:t>É</a:t>
            </a:r>
            <a:r>
              <a:rPr lang="pt-BR" dirty="0" smtClean="0"/>
              <a:t> </a:t>
            </a:r>
            <a:r>
              <a:rPr lang="pt-BR" dirty="0" smtClean="0"/>
              <a:t>uma formação vegetal que está presente em grande parte da região litorânea brasileira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732515" y="6263640"/>
            <a:ext cx="125764" cy="45719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  <p:pic>
        <p:nvPicPr>
          <p:cNvPr id="64514" name="Picture 2" descr="Resultado de imagem par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57810"/>
            <a:ext cx="2402687" cy="1600190"/>
          </a:xfrm>
          <a:prstGeom prst="rect">
            <a:avLst/>
          </a:prstGeom>
          <a:noFill/>
        </p:spPr>
      </p:pic>
      <p:pic>
        <p:nvPicPr>
          <p:cNvPr id="64516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088778"/>
            <a:ext cx="2643174" cy="1769222"/>
          </a:xfrm>
          <a:prstGeom prst="rect">
            <a:avLst/>
          </a:prstGeom>
          <a:noFill/>
        </p:spPr>
      </p:pic>
      <p:pic>
        <p:nvPicPr>
          <p:cNvPr id="64518" name="Picture 6" descr="Resultado de imagem para mata atla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50" y="428604"/>
            <a:ext cx="1785950" cy="1020556"/>
          </a:xfrm>
          <a:prstGeom prst="rect">
            <a:avLst/>
          </a:prstGeom>
          <a:noFill/>
        </p:spPr>
      </p:pic>
      <p:pic>
        <p:nvPicPr>
          <p:cNvPr id="64520" name="Picture 8" descr="Resultado de imagem para mata atlantic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040119" cy="642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smtClean="0"/>
              <a:t>Atl</a:t>
            </a:r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23</Words>
  <Application>Microsoft Office PowerPoint</Application>
  <PresentationFormat>Apresentação na tela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Ápice</vt:lpstr>
      <vt:lpstr>Mata Atlântica</vt:lpstr>
      <vt:lpstr>Mata Atlântica  É uma formação vegetal que está presente em grande parte da região litorânea brasileira</vt:lpstr>
      <vt:lpstr>Mata Atl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Atlântica</dc:title>
  <dc:creator>Aluno02</dc:creator>
  <cp:lastModifiedBy>Aluno02</cp:lastModifiedBy>
  <cp:revision>4</cp:revision>
  <dcterms:created xsi:type="dcterms:W3CDTF">2017-08-21T16:19:03Z</dcterms:created>
  <dcterms:modified xsi:type="dcterms:W3CDTF">2017-08-21T16:51:36Z</dcterms:modified>
</cp:coreProperties>
</file>