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07546F-93D3-4EA4-BDE5-7353F1A563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AAA9-3458-47C3-B045-807DECD8119E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7546F-93D3-4EA4-BDE5-7353F1A563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88EAAA9-3458-47C3-B045-807DECD8119E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07546F-93D3-4EA4-BDE5-7353F1A563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1538" y="3331698"/>
            <a:ext cx="6700862" cy="3526302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A Mata Atlântica é uma das matas de maior biodiversidade do planeta e um grande bioma do Brasil, onde ocupa as costas </a:t>
            </a:r>
            <a:r>
              <a:rPr lang="pt-BR" dirty="0" smtClean="0"/>
              <a:t>Leste</a:t>
            </a:r>
            <a:r>
              <a:rPr lang="pt-BR" dirty="0" smtClean="0"/>
              <a:t>, Sudeste e Sul do País. Ao visitarem o vovô do </a:t>
            </a:r>
            <a:r>
              <a:rPr lang="pt-BR" dirty="0" err="1" smtClean="0"/>
              <a:t>Alê</a:t>
            </a:r>
            <a:r>
              <a:rPr lang="pt-BR" dirty="0" smtClean="0"/>
              <a:t> e viajarem no tempo em uma locomotiva </a:t>
            </a:r>
            <a:r>
              <a:rPr lang="pt-BR" dirty="0" smtClean="0"/>
              <a:t>movida </a:t>
            </a:r>
            <a:r>
              <a:rPr lang="pt-BR" dirty="0" smtClean="0"/>
              <a:t>a gases de lixo orgânico, </a:t>
            </a:r>
            <a:r>
              <a:rPr lang="pt-BR" dirty="0" err="1" smtClean="0"/>
              <a:t>Alê</a:t>
            </a:r>
            <a:r>
              <a:rPr lang="pt-BR" dirty="0" smtClean="0"/>
              <a:t>, </a:t>
            </a:r>
            <a:r>
              <a:rPr lang="pt-BR" dirty="0" err="1" smtClean="0"/>
              <a:t>Rafa</a:t>
            </a:r>
            <a:r>
              <a:rPr lang="pt-BR" dirty="0" smtClean="0"/>
              <a:t>, Isa e Bia encontram o pajé que os batiza como os Guardiões da Biosfera. </a:t>
            </a:r>
            <a:r>
              <a:rPr lang="pt-BR" dirty="0" smtClean="0"/>
              <a:t>Terão </a:t>
            </a:r>
            <a:r>
              <a:rPr lang="pt-BR" dirty="0" smtClean="0"/>
              <a:t>de recuperar os amuletos que protegem os biomas brasileiros, a começar pela Mata Atlântica, tão grande que é subdividida em biomas menores, como o Mangue, a Mata Ciliar e a Floresta das Araucárias. Na busca pelo amuleto deverão encontrar cada um dos guardiões desses </a:t>
            </a:r>
            <a:r>
              <a:rPr lang="pt-BR" dirty="0" smtClean="0"/>
              <a:t>biomas </a:t>
            </a:r>
            <a:endParaRPr lang="pt-BR" dirty="0">
              <a:solidFill>
                <a:srgbClr val="92D050"/>
              </a:solidFill>
            </a:endParaRPr>
          </a:p>
        </p:txBody>
      </p:sp>
      <p:sp>
        <p:nvSpPr>
          <p:cNvPr id="1026" name="AutoShape 2" descr="Resultado de imagem para guardiões da biosfera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6" name="Picture 4" descr="Resultado de imagem para guardiões da biosfer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-285776"/>
            <a:ext cx="2500330" cy="1859306"/>
          </a:xfrm>
          <a:prstGeom prst="rect">
            <a:avLst/>
          </a:prstGeom>
          <a:noFill/>
        </p:spPr>
      </p:pic>
      <p:sp>
        <p:nvSpPr>
          <p:cNvPr id="1030" name="AutoShape 6" descr="Resultado de imagem para lobo guará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lobo guará"/>
          <p:cNvSpPr>
            <a:spLocks noGrp="1" noChangeAspect="1" noChangeArrowheads="1"/>
          </p:cNvSpPr>
          <p:nvPr>
            <p:ph type="ctrTitle"/>
          </p:nvPr>
        </p:nvSpPr>
        <p:spPr bwMode="auto"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dirty="0" smtClean="0"/>
              <a:t>Guardiões da mata atlântica</a:t>
            </a:r>
            <a:endParaRPr lang="pt-BR" dirty="0"/>
          </a:p>
        </p:txBody>
      </p:sp>
      <p:sp>
        <p:nvSpPr>
          <p:cNvPr id="1034" name="AutoShape 10" descr="Resultado de imagem para lobo guará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125</Words>
  <Application>Microsoft Office PowerPoint</Application>
  <PresentationFormat>Apresentação na tela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Ápice</vt:lpstr>
      <vt:lpstr>Guardiões da mata atlântica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 Atlântica</dc:title>
  <dc:creator>Aluno02</dc:creator>
  <cp:lastModifiedBy>Aluno02</cp:lastModifiedBy>
  <cp:revision>7</cp:revision>
  <dcterms:created xsi:type="dcterms:W3CDTF">2017-08-21T16:19:03Z</dcterms:created>
  <dcterms:modified xsi:type="dcterms:W3CDTF">2017-08-28T16:55:21Z</dcterms:modified>
</cp:coreProperties>
</file>