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93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Onça pintada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 onça pintada ,também e </a:t>
            </a:r>
            <a:r>
              <a:rPr lang="pt-BR" dirty="0" err="1" smtClean="0"/>
              <a:t>conhesida</a:t>
            </a:r>
            <a:r>
              <a:rPr lang="pt-BR" dirty="0" smtClean="0"/>
              <a:t> </a:t>
            </a:r>
            <a:r>
              <a:rPr lang="pt-BR" dirty="0" smtClean="0"/>
              <a:t>como jaguar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pt-BR" dirty="0" smtClean="0"/>
              <a:t>Ela e ameaçada de </a:t>
            </a:r>
            <a:r>
              <a:rPr lang="pt-BR" dirty="0" err="1" smtClean="0"/>
              <a:t>ixtinção</a:t>
            </a:r>
            <a:endParaRPr lang="pt-BR" dirty="0"/>
          </a:p>
        </p:txBody>
      </p:sp>
      <p:pic>
        <p:nvPicPr>
          <p:cNvPr id="1026" name="Picture 2" descr="Resultado de imagem para animais da mata atlântica onça pint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286808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5362" name="Picture 2" descr="Resultado de imagem para animais da mata atlântica onça pintada e ameaçada de extinç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6000760" cy="421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16</Words>
  <Application>Microsoft Office PowerPoint</Application>
  <PresentationFormat>Apresentação na tela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Onça pintada </vt:lpstr>
      <vt:lpstr>Ela e ameaçada de ixtinção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Aluno15_2</cp:lastModifiedBy>
  <cp:revision>4</cp:revision>
  <dcterms:created xsi:type="dcterms:W3CDTF">2017-08-21T18:02:21Z</dcterms:created>
  <dcterms:modified xsi:type="dcterms:W3CDTF">2017-08-28T18:37:55Z</dcterms:modified>
</cp:coreProperties>
</file>