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CBF901-A0A5-431C-80BE-63BD76415451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A45B9C-3127-4C75-9D99-243594890C7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2828925" cy="2714644"/>
          </a:xfrm>
          <a:prstGeom prst="rect">
            <a:avLst/>
          </a:prstGeom>
          <a:noFill/>
        </p:spPr>
      </p:pic>
      <p:pic>
        <p:nvPicPr>
          <p:cNvPr id="1028" name="Picture 4" descr="Resultado de imagem para higiene e saude turma da mon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571612"/>
            <a:ext cx="5072066" cy="2786082"/>
          </a:xfrm>
          <a:prstGeom prst="rect">
            <a:avLst/>
          </a:prstGeom>
          <a:noFill/>
        </p:spPr>
      </p:pic>
      <p:pic>
        <p:nvPicPr>
          <p:cNvPr id="1030" name="Picture 6" descr="Resultado de imagem para higiene e saude turma da mon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7694"/>
            <a:ext cx="4495800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Concurso</vt:lpstr>
      <vt:lpstr>Higiene e saúde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Aluno15_2</dc:creator>
  <cp:lastModifiedBy>Aluno15_2</cp:lastModifiedBy>
  <cp:revision>3</cp:revision>
  <dcterms:created xsi:type="dcterms:W3CDTF">2017-06-05T18:13:43Z</dcterms:created>
  <dcterms:modified xsi:type="dcterms:W3CDTF">2017-06-05T18:32:11Z</dcterms:modified>
</cp:coreProperties>
</file>