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3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ângulo retângulo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ítulo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17" name="Subtítulo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grpSp>
        <p:nvGrpSpPr>
          <p:cNvPr id="2" name="Grupo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a liv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a liv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a liv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ector reto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ço Reservado para Data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19" name="Espaço Reservado para Rodapé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7" name="Espaço Reservado para Número de Slid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Título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  <p:sp>
        <p:nvSpPr>
          <p:cNvPr id="7" name="Divisa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Divisa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  <p:sp>
        <p:nvSpPr>
          <p:cNvPr id="8" name="Título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ção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  <p:sp>
        <p:nvSpPr>
          <p:cNvPr id="6" name="Título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údo com Legenda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8" name="Forma liv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a liv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ângulo retângulo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ector reto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Divisa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Divisa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a liv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a liv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ângulo retângulo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ector reto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ço Reservado para Título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0" name="Espaço Reservado para Texto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10" name="Espaço Reservado para Data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EACBF901-A0A5-431C-80BE-63BD76415451}" type="datetimeFigureOut">
              <a:rPr lang="pt-BR" smtClean="0"/>
              <a:t>05/06/2017</a:t>
            </a:fld>
            <a:endParaRPr lang="pt-BR"/>
          </a:p>
        </p:txBody>
      </p:sp>
      <p:sp>
        <p:nvSpPr>
          <p:cNvPr id="22" name="Espaço Reservado para Rodapé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8" name="Espaço Reservado para Número de Slid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73A45B9C-3127-4C75-9D99-243594890C78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33" r:id="rId1"/>
    <p:sldLayoutId id="2147483734" r:id="rId2"/>
    <p:sldLayoutId id="2147483735" r:id="rId3"/>
    <p:sldLayoutId id="2147483736" r:id="rId4"/>
    <p:sldLayoutId id="2147483737" r:id="rId5"/>
    <p:sldLayoutId id="2147483738" r:id="rId6"/>
    <p:sldLayoutId id="2147483739" r:id="rId7"/>
    <p:sldLayoutId id="2147483740" r:id="rId8"/>
    <p:sldLayoutId id="2147483741" r:id="rId9"/>
    <p:sldLayoutId id="2147483742" r:id="rId10"/>
    <p:sldLayoutId id="2147483743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4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pt-BR" dirty="0" smtClean="0"/>
              <a:t>Higiene e saúde</a:t>
            </a:r>
            <a:endParaRPr lang="pt-BR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6" name="Picture 2" descr="Resultado de imagem para higiene e sau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282" y="1643050"/>
            <a:ext cx="2828925" cy="2714644"/>
          </a:xfrm>
          <a:prstGeom prst="rect">
            <a:avLst/>
          </a:prstGeom>
          <a:noFill/>
        </p:spPr>
      </p:pic>
      <p:pic>
        <p:nvPicPr>
          <p:cNvPr id="1028" name="Picture 4" descr="Resultado de imagem para higiene e saude turma da monica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3071802" y="1571612"/>
            <a:ext cx="5072066" cy="2786082"/>
          </a:xfrm>
          <a:prstGeom prst="rect">
            <a:avLst/>
          </a:prstGeom>
          <a:noFill/>
        </p:spPr>
      </p:pic>
      <p:pic>
        <p:nvPicPr>
          <p:cNvPr id="1030" name="Picture 6" descr="Resultado de imagem para higiene e saude turma da monica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0" y="4357694"/>
            <a:ext cx="4495800" cy="2500306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urso">
  <a:themeElements>
    <a:clrScheme name="Concurso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urso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urso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18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Concurso</vt:lpstr>
      <vt:lpstr>Higiene e saúde</vt:lpstr>
      <vt:lpstr>Slide 2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Aluno15_2</dc:creator>
  <cp:lastModifiedBy>Aluno15_2</cp:lastModifiedBy>
  <cp:revision>3</cp:revision>
  <dcterms:created xsi:type="dcterms:W3CDTF">2017-06-05T18:13:43Z</dcterms:created>
  <dcterms:modified xsi:type="dcterms:W3CDTF">2017-06-05T18:32:11Z</dcterms:modified>
</cp:coreProperties>
</file>