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61" r:id="rId3"/>
    <p:sldId id="260" r:id="rId4"/>
    <p:sldId id="256" r:id="rId5"/>
    <p:sldId id="258" r:id="rId6"/>
    <p:sldId id="257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10B2408-BE11-4280-9ADC-FDEA615EDBEC}" type="datetimeFigureOut">
              <a:rPr lang="pt-BR" smtClean="0"/>
              <a:pPr/>
              <a:t>28/8/2017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1843414-4C43-44BC-B3D9-BCB97A399BF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0B2408-BE11-4280-9ADC-FDEA615EDBEC}" type="datetimeFigureOut">
              <a:rPr lang="pt-BR" smtClean="0"/>
              <a:pPr/>
              <a:t>28/8/2017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843414-4C43-44BC-B3D9-BCB97A399BF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0B2408-BE11-4280-9ADC-FDEA615EDBEC}" type="datetimeFigureOut">
              <a:rPr lang="pt-BR" smtClean="0"/>
              <a:pPr/>
              <a:t>28/8/2017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843414-4C43-44BC-B3D9-BCB97A399BF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0B2408-BE11-4280-9ADC-FDEA615EDBEC}" type="datetimeFigureOut">
              <a:rPr lang="pt-BR" smtClean="0"/>
              <a:pPr/>
              <a:t>28/8/2017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843414-4C43-44BC-B3D9-BCB97A399BF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0B2408-BE11-4280-9ADC-FDEA615EDBEC}" type="datetimeFigureOut">
              <a:rPr lang="pt-BR" smtClean="0"/>
              <a:pPr/>
              <a:t>28/8/2017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843414-4C43-44BC-B3D9-BCB97A399BF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0B2408-BE11-4280-9ADC-FDEA615EDBEC}" type="datetimeFigureOut">
              <a:rPr lang="pt-BR" smtClean="0"/>
              <a:pPr/>
              <a:t>28/8/2017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843414-4C43-44BC-B3D9-BCB97A399BF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0B2408-BE11-4280-9ADC-FDEA615EDBEC}" type="datetimeFigureOut">
              <a:rPr lang="pt-BR" smtClean="0"/>
              <a:pPr/>
              <a:t>28/8/2017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843414-4C43-44BC-B3D9-BCB97A399BF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0B2408-BE11-4280-9ADC-FDEA615EDBEC}" type="datetimeFigureOut">
              <a:rPr lang="pt-BR" smtClean="0"/>
              <a:pPr/>
              <a:t>28/8/2017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843414-4C43-44BC-B3D9-BCB97A399BF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0B2408-BE11-4280-9ADC-FDEA615EDBEC}" type="datetimeFigureOut">
              <a:rPr lang="pt-BR" smtClean="0"/>
              <a:pPr/>
              <a:t>28/8/2017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843414-4C43-44BC-B3D9-BCB97A399BF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10B2408-BE11-4280-9ADC-FDEA615EDBEC}" type="datetimeFigureOut">
              <a:rPr lang="pt-BR" smtClean="0"/>
              <a:pPr/>
              <a:t>28/8/2017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843414-4C43-44BC-B3D9-BCB97A399BF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10B2408-BE11-4280-9ADC-FDEA615EDBEC}" type="datetimeFigureOut">
              <a:rPr lang="pt-BR" smtClean="0"/>
              <a:pPr/>
              <a:t>28/8/2017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1843414-4C43-44BC-B3D9-BCB97A399BF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10B2408-BE11-4280-9ADC-FDEA615EDBEC}" type="datetimeFigureOut">
              <a:rPr lang="pt-BR" smtClean="0"/>
              <a:pPr/>
              <a:t>28/8/2017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1843414-4C43-44BC-B3D9-BCB97A399BF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Biomas brasileiros</a:t>
            </a:r>
            <a:endParaRPr lang="pt-BR" dirty="0"/>
          </a:p>
        </p:txBody>
      </p:sp>
      <p:pic>
        <p:nvPicPr>
          <p:cNvPr id="56322" name="Picture 2" descr="Resultado de imagem para Guardiões da Biosfera-Mata Atlâ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6822690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Resumo do Guardiões da </a:t>
            </a:r>
            <a:r>
              <a:rPr lang="pt-BR" smtClean="0"/>
              <a:t>Biofera</a:t>
            </a:r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Biomas brasileiros</a:t>
            </a:r>
            <a:endParaRPr lang="pt-BR" dirty="0"/>
          </a:p>
        </p:txBody>
      </p:sp>
      <p:pic>
        <p:nvPicPr>
          <p:cNvPr id="57346" name="Picture 2" descr="Resultado de imagem para Guardiões da Biosfera-Mata Atlâ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357430"/>
            <a:ext cx="3643338" cy="2728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Biomas brasileiros</a:t>
            </a:r>
            <a:endParaRPr lang="pt-BR" dirty="0"/>
          </a:p>
        </p:txBody>
      </p:sp>
      <p:pic>
        <p:nvPicPr>
          <p:cNvPr id="16386" name="Picture 2" descr="Resultado de imagem para Guardiões da Biosfera-Mata Atlâ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57364"/>
            <a:ext cx="7096125" cy="5276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Biomas brasileiros</a:t>
            </a:r>
            <a:endParaRPr lang="pt-BR" dirty="0"/>
          </a:p>
        </p:txBody>
      </p:sp>
      <p:pic>
        <p:nvPicPr>
          <p:cNvPr id="18434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6858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Biomas brasileiros</a:t>
            </a:r>
            <a:endParaRPr lang="pt-BR" dirty="0"/>
          </a:p>
        </p:txBody>
      </p:sp>
      <p:pic>
        <p:nvPicPr>
          <p:cNvPr id="17410" name="Picture 2" descr="Resultado de imagem para Guardiões da Biosfera-Mata Atlâ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5" y="2285992"/>
            <a:ext cx="4896477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</TotalTime>
  <Words>15</Words>
  <Application>Microsoft Office PowerPoint</Application>
  <PresentationFormat>Apresentação na tela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Concurso</vt:lpstr>
      <vt:lpstr>Biomas brasileiros</vt:lpstr>
      <vt:lpstr>Resumo do Guardiões da Biofera</vt:lpstr>
      <vt:lpstr>Biomas brasileiros</vt:lpstr>
      <vt:lpstr>Biomas brasileiros</vt:lpstr>
      <vt:lpstr>Biomas brasileiros</vt:lpstr>
      <vt:lpstr>Biomas brasileiros</vt:lpstr>
    </vt:vector>
  </TitlesOfParts>
  <Company>C. G. DE ALMEIDA JR INFORMATICA - 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Mata Atlântica</dc:title>
  <dc:creator>Aluno02</dc:creator>
  <cp:lastModifiedBy>Aluno02</cp:lastModifiedBy>
  <cp:revision>6</cp:revision>
  <dcterms:created xsi:type="dcterms:W3CDTF">2017-08-21T16:15:37Z</dcterms:created>
  <dcterms:modified xsi:type="dcterms:W3CDTF">2017-08-28T16:54:21Z</dcterms:modified>
</cp:coreProperties>
</file>