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8" autoAdjust="0"/>
    <p:restoredTop sz="86420" autoAdjust="0"/>
  </p:normalViewPr>
  <p:slideViewPr>
    <p:cSldViewPr>
      <p:cViewPr varScale="1">
        <p:scale>
          <a:sx n="64" d="100"/>
          <a:sy n="64" d="100"/>
        </p:scale>
        <p:origin x="-3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726C2-7AB1-48AA-BA6A-59DC310D7A46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F92CB-7084-4944-9C70-6EC7A1C5D9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Tigre branco de olhos azuis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Esses animais são legais</a:t>
            </a:r>
            <a:endParaRPr lang="pt-BR" dirty="0"/>
          </a:p>
        </p:txBody>
      </p:sp>
      <p:pic>
        <p:nvPicPr>
          <p:cNvPr id="16386" name="Picture 2" descr="Resultado de imagem para leão doura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714884"/>
            <a:ext cx="2762250" cy="1657351"/>
          </a:xfrm>
          <a:prstGeom prst="rect">
            <a:avLst/>
          </a:prstGeom>
          <a:noFill/>
        </p:spPr>
      </p:pic>
      <p:pic>
        <p:nvPicPr>
          <p:cNvPr id="16388" name="Picture 4" descr="Resultado de imagem para leão doura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714884"/>
            <a:ext cx="2895600" cy="1581151"/>
          </a:xfrm>
          <a:prstGeom prst="rect">
            <a:avLst/>
          </a:prstGeom>
          <a:noFill/>
        </p:spPr>
      </p:pic>
      <p:pic>
        <p:nvPicPr>
          <p:cNvPr id="16390" name="Picture 6" descr="Resultado de imagem para leão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500174"/>
            <a:ext cx="2286000" cy="3048001"/>
          </a:xfrm>
          <a:prstGeom prst="rect">
            <a:avLst/>
          </a:prstGeom>
          <a:noFill/>
        </p:spPr>
      </p:pic>
      <p:pic>
        <p:nvPicPr>
          <p:cNvPr id="6" name="Picture 6" descr="Resultado de imagem para leão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1571612"/>
            <a:ext cx="2286000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tigre e a anaconda são animais lindos e perigosos a cada uma semana 1000 pessoas morem por causa deles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 descr="Resultado de imagem para tigre branco de olhos azu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433847"/>
            <a:ext cx="2108727" cy="2424153"/>
          </a:xfrm>
          <a:prstGeom prst="rect">
            <a:avLst/>
          </a:prstGeom>
          <a:noFill/>
        </p:spPr>
      </p:pic>
      <p:pic>
        <p:nvPicPr>
          <p:cNvPr id="1028" name="Picture 4" descr="Resultado de imagem para tigre branco de olhos azu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4500570"/>
            <a:ext cx="2928958" cy="2114554"/>
          </a:xfrm>
          <a:prstGeom prst="rect">
            <a:avLst/>
          </a:prstGeom>
          <a:noFill/>
        </p:spPr>
      </p:pic>
      <p:pic>
        <p:nvPicPr>
          <p:cNvPr id="1030" name="Picture 6" descr="Resultado de imagem para tigre branco de olhos azui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4143380"/>
            <a:ext cx="1847850" cy="2466975"/>
          </a:xfrm>
          <a:prstGeom prst="rect">
            <a:avLst/>
          </a:prstGeom>
          <a:noFill/>
        </p:spPr>
      </p:pic>
      <p:pic>
        <p:nvPicPr>
          <p:cNvPr id="1032" name="Picture 8" descr="Resultado de imagem para tigre branco de olhos azui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04" y="1928802"/>
            <a:ext cx="3000396" cy="2195482"/>
          </a:xfrm>
          <a:prstGeom prst="rect">
            <a:avLst/>
          </a:prstGeom>
          <a:noFill/>
        </p:spPr>
      </p:pic>
      <p:pic>
        <p:nvPicPr>
          <p:cNvPr id="1034" name="Picture 10" descr="Resultado de imagem para anacond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1785926"/>
            <a:ext cx="4572032" cy="25622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</TotalTime>
  <Words>29</Words>
  <Application>Microsoft Office PowerPoint</Application>
  <PresentationFormat>Apresentação na tela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Ápice</vt:lpstr>
      <vt:lpstr>Tigre branco de olhos azuis </vt:lpstr>
      <vt:lpstr>Esses animais são legais</vt:lpstr>
      <vt:lpstr>O tigre e a anaconda são animais lindos e perigosos a cada uma semana 1000 pessoas morem por causa deles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Aluno20</cp:lastModifiedBy>
  <cp:revision>9</cp:revision>
  <dcterms:created xsi:type="dcterms:W3CDTF">2017-08-21T18:02:21Z</dcterms:created>
  <dcterms:modified xsi:type="dcterms:W3CDTF">2017-08-28T18:34:18Z</dcterms:modified>
</cp:coreProperties>
</file>