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F675D-F5F4-44C0-B3BB-A6AAAC8A331A}" type="datetimeFigureOut">
              <a:rPr lang="pt-BR" smtClean="0"/>
              <a:pPr/>
              <a:t>21/8/2017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MATA  ATLÂTICA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MARIA EDUARDA</a:t>
            </a: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Resultado de imagem para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5072066" cy="5357826"/>
          </a:xfrm>
          <a:prstGeom prst="rect">
            <a:avLst/>
          </a:prstGeom>
          <a:noFill/>
        </p:spPr>
      </p:pic>
      <p:pic>
        <p:nvPicPr>
          <p:cNvPr id="1028" name="Picture 4" descr="Resultado de imagem para MATA ATLAN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500174"/>
            <a:ext cx="4071934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5362" name="Picture 2" descr="Resultado de imagem para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5286380" cy="5429264"/>
          </a:xfrm>
          <a:prstGeom prst="rect">
            <a:avLst/>
          </a:prstGeom>
          <a:noFill/>
        </p:spPr>
      </p:pic>
      <p:sp>
        <p:nvSpPr>
          <p:cNvPr id="15364" name="AutoShape 4" descr="Resultado de imagem para MATA ATLAN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366" name="AutoShape 6" descr="Resultado de imagem para MATA ATLAN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5368" name="Picture 8" descr="Resultado de imagem para MATA ATLAN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500174"/>
            <a:ext cx="3929058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8434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4500564" cy="5500702"/>
          </a:xfrm>
          <a:prstGeom prst="rect">
            <a:avLst/>
          </a:prstGeom>
          <a:noFill/>
        </p:spPr>
      </p:pic>
      <p:pic>
        <p:nvPicPr>
          <p:cNvPr id="18436" name="Picture 4" descr="Resultado de imagem para MATA ATLAN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47778"/>
            <a:ext cx="4500562" cy="5410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9458" name="Picture 2" descr="Resultado de imagem para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6386" name="Picture 2" descr="Resultado de imagem para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75755">
            <a:off x="428596" y="1714488"/>
            <a:ext cx="4048125" cy="2476501"/>
          </a:xfrm>
          <a:prstGeom prst="rect">
            <a:avLst/>
          </a:prstGeom>
          <a:noFill/>
        </p:spPr>
      </p:pic>
      <p:pic>
        <p:nvPicPr>
          <p:cNvPr id="16388" name="Picture 4" descr="Resultado de imagem para MATA ATLANT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58600">
            <a:off x="5025449" y="3318047"/>
            <a:ext cx="3971908" cy="29574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7410" name="Picture 2" descr="Resultado de imagem para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500" y="1785927"/>
            <a:ext cx="3640418" cy="4929222"/>
          </a:xfrm>
          <a:prstGeom prst="rect">
            <a:avLst/>
          </a:prstGeom>
          <a:noFill/>
        </p:spPr>
      </p:pic>
      <p:pic>
        <p:nvPicPr>
          <p:cNvPr id="17412" name="Picture 4" descr="Resultado de imagem para MATA ATLAN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43050"/>
            <a:ext cx="4209979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flipH="1">
            <a:off x="0" y="0"/>
            <a:ext cx="8643966" cy="6858000"/>
          </a:xfrm>
        </p:spPr>
        <p:txBody>
          <a:bodyPr>
            <a:normAutofit/>
          </a:bodyPr>
          <a:lstStyle/>
          <a:p>
            <a:r>
              <a:rPr lang="pt-BR" dirty="0" smtClean="0"/>
              <a:t>A MATA ATLÂNTICA  E UMA DAS MATAS MAIS CONHECIDA DO </a:t>
            </a:r>
            <a:r>
              <a:rPr lang="pt-BR" smtClean="0"/>
              <a:t>MUNDO </a:t>
            </a:r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15</Words>
  <Application>Microsoft Office PowerPoint</Application>
  <PresentationFormat>Apresentação na tela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Tema do Office</vt:lpstr>
      <vt:lpstr>MATA  ATLÂTICA</vt:lpstr>
      <vt:lpstr>Slide 2</vt:lpstr>
      <vt:lpstr>Slide 3</vt:lpstr>
      <vt:lpstr>Slide 4</vt:lpstr>
      <vt:lpstr>Slide 5</vt:lpstr>
      <vt:lpstr>Slide 6</vt:lpstr>
      <vt:lpstr>Slide 7</vt:lpstr>
      <vt:lpstr>A MATA ATLÂNTICA  E UMA DAS MATAS MAIS CONHECIDA DO MUNDO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Aluno02</cp:lastModifiedBy>
  <cp:revision>5</cp:revision>
  <dcterms:created xsi:type="dcterms:W3CDTF">2017-08-21T18:02:21Z</dcterms:created>
  <dcterms:modified xsi:type="dcterms:W3CDTF">2017-08-21T18:44:52Z</dcterms:modified>
</cp:coreProperties>
</file>