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CF675D-F5F4-44C0-B3BB-A6AAAC8A331A}" type="datetimeFigureOut">
              <a:rPr lang="pt-BR" smtClean="0"/>
              <a:pPr/>
              <a:t>28/8/2017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D8E7A-C2A7-42B7-BD57-1DEE2F6721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apesquisa.com/mundoanimal/animal_coelho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apesquisa.com/o_que_e/habitat.htm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suapesquisa.com/paises/brasi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apesquisa.com/o_que_e/habitat.htm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suapesquisa.com/paises/bras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ANIMAIS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MARIA EDUARDA</a:t>
            </a:r>
            <a:endParaRPr lang="pt-BR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1143000"/>
          </a:xfrm>
        </p:spPr>
        <p:txBody>
          <a:bodyPr>
            <a:normAutofit fontScale="90000"/>
          </a:bodyPr>
          <a:lstStyle/>
          <a:p>
            <a:pPr fontAlgn="base"/>
            <a:r>
              <a:rPr lang="pt-BR" b="0" dirty="0" smtClean="0"/>
              <a:t> </a:t>
            </a:r>
            <a:br>
              <a:rPr lang="pt-BR" b="0" dirty="0" smtClean="0"/>
            </a:br>
            <a:r>
              <a:rPr lang="pt-BR" b="0" dirty="0" smtClean="0"/>
              <a:t> </a:t>
            </a:r>
            <a:br>
              <a:rPr lang="pt-BR" b="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pic>
        <p:nvPicPr>
          <p:cNvPr id="1026" name="Picture 2" descr="Resultado de imagem para ANIMAL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714620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- A onça pintada é uma espécie carnívora e alimenta-se, principalmente, de capivaras, serpentes, </a:t>
            </a:r>
            <a:r>
              <a:rPr lang="pt-BR" u="sng" dirty="0" smtClean="0">
                <a:hlinkClick r:id="rId3"/>
              </a:rPr>
              <a:t>coelhos</a:t>
            </a:r>
            <a:r>
              <a:rPr lang="pt-BR" dirty="0" smtClean="0"/>
              <a:t>, veados, antas e outros mamíferos de pequeno porte. Come também peixes que ela mesma captura em rios, pois possui a capacidade de nadar.</a:t>
            </a:r>
            <a:endParaRPr lang="pt-BR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5362" name="Picture 2" descr="Resultado de imagem para ANIMAL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2428868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pt-BR" dirty="0" smtClean="0"/>
              <a:t>O </a:t>
            </a:r>
            <a:r>
              <a:rPr lang="pt-BR" u="sng" dirty="0" smtClean="0">
                <a:hlinkClick r:id="rId3"/>
              </a:rPr>
              <a:t>habitat</a:t>
            </a:r>
            <a:r>
              <a:rPr lang="pt-BR" dirty="0" smtClean="0"/>
              <a:t> deste animal no </a:t>
            </a:r>
            <a:r>
              <a:rPr lang="pt-BR" u="sng" dirty="0" smtClean="0">
                <a:hlinkClick r:id="rId4"/>
              </a:rPr>
              <a:t>Brasil</a:t>
            </a:r>
            <a:r>
              <a:rPr lang="pt-BR" dirty="0" smtClean="0"/>
              <a:t> é a região montanhosa do sudoeste do Rio de Janeiro.</a:t>
            </a:r>
          </a:p>
          <a:p>
            <a:pPr fontAlgn="base"/>
            <a:r>
              <a:rPr lang="pt-BR" dirty="0" smtClean="0"/>
              <a:t> </a:t>
            </a:r>
          </a:p>
          <a:p>
            <a:pPr fontAlgn="base"/>
            <a:r>
              <a:rPr lang="pt-BR" dirty="0" smtClean="0"/>
              <a:t>- Costuma brigar até a morte para defender seu território.</a:t>
            </a:r>
          </a:p>
          <a:p>
            <a:pPr fontAlgn="base"/>
            <a:r>
              <a:rPr lang="pt-BR" dirty="0" smtClean="0"/>
              <a:t> </a:t>
            </a:r>
            <a:endParaRPr lang="pt-BR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6386" name="Picture 2" descr="Resultado de imagem para ANIMAL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786190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2286000" y="4286256"/>
            <a:ext cx="457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dirty="0" smtClean="0"/>
              <a:t>O </a:t>
            </a:r>
            <a:r>
              <a:rPr lang="pt-BR" u="sng" dirty="0" smtClean="0">
                <a:hlinkClick r:id="rId3"/>
              </a:rPr>
              <a:t>habitat</a:t>
            </a:r>
            <a:r>
              <a:rPr lang="pt-BR" dirty="0" smtClean="0"/>
              <a:t> deste animal no </a:t>
            </a:r>
            <a:r>
              <a:rPr lang="pt-BR" u="sng" dirty="0" smtClean="0">
                <a:hlinkClick r:id="rId4"/>
              </a:rPr>
              <a:t>Brasil</a:t>
            </a:r>
            <a:r>
              <a:rPr lang="pt-BR" dirty="0" smtClean="0"/>
              <a:t> é a região montanhosa do sudoeste do Rio de Janeiro.</a:t>
            </a:r>
          </a:p>
          <a:p>
            <a:pPr fontAlgn="base"/>
            <a:r>
              <a:rPr lang="pt-BR" dirty="0" smtClean="0"/>
              <a:t> </a:t>
            </a:r>
          </a:p>
          <a:p>
            <a:pPr fontAlgn="base"/>
            <a:r>
              <a:rPr lang="pt-BR" dirty="0" smtClean="0"/>
              <a:t>- Costuma brigar até a morte para defender seu território.</a:t>
            </a:r>
          </a:p>
          <a:p>
            <a:pPr fontAlgn="base"/>
            <a:r>
              <a:rPr lang="pt-BR" dirty="0" smtClean="0"/>
              <a:t> </a:t>
            </a:r>
            <a:endParaRPr lang="pt-BR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pice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Áp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</TotalTime>
  <Words>5</Words>
  <Application>Microsoft Office PowerPoint</Application>
  <PresentationFormat>Apresentação na tela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Ápice</vt:lpstr>
      <vt:lpstr>ANIMAIS</vt:lpstr>
      <vt:lpstr>     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Aluno02</cp:lastModifiedBy>
  <cp:revision>9</cp:revision>
  <dcterms:created xsi:type="dcterms:W3CDTF">2017-08-21T18:02:21Z</dcterms:created>
  <dcterms:modified xsi:type="dcterms:W3CDTF">2017-08-28T18:44:43Z</dcterms:modified>
</cp:coreProperties>
</file>