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03" autoAdjust="0"/>
  </p:normalViewPr>
  <p:slideViewPr>
    <p:cSldViewPr>
      <p:cViewPr>
        <p:scale>
          <a:sx n="66" d="100"/>
          <a:sy n="66" d="100"/>
        </p:scale>
        <p:origin x="-6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CF675D-F5F4-44C0-B3BB-A6AAAC8A331A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 ATLÂTICA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MARIA EDUARDA</a:t>
            </a: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27 DE MAIO COMEMORAMOS O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dirty="0" smtClean="0"/>
              <a:t>   DIA DA MATA ATLÂNTICA</a:t>
            </a:r>
            <a:endParaRPr lang="pt-BR" dirty="0"/>
          </a:p>
        </p:txBody>
      </p:sp>
      <p:pic>
        <p:nvPicPr>
          <p:cNvPr id="108546" name="Picture 2" descr="Resultado de imagem para 27 DE MAIO COMEMORA O DIA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5500726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 de rios e cachoeiras</a:t>
            </a:r>
            <a:endParaRPr lang="pt-BR" dirty="0"/>
          </a:p>
        </p:txBody>
      </p:sp>
      <p:pic>
        <p:nvPicPr>
          <p:cNvPr id="1026" name="Picture 2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072066" cy="5357826"/>
          </a:xfrm>
          <a:prstGeom prst="rect">
            <a:avLst/>
          </a:prstGeom>
          <a:noFill/>
        </p:spPr>
      </p:pic>
      <p:pic>
        <p:nvPicPr>
          <p:cNvPr id="1028" name="Picture 4" descr="Resultado de imagem par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4071934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de filhotes de tigre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15364" name="AutoShape 4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66" name="AutoShape 6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3010" name="Picture 2" descr="Resultado de imagem para animais da mata atlâ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4786314" cy="5357826"/>
          </a:xfrm>
          <a:prstGeom prst="rect">
            <a:avLst/>
          </a:prstGeom>
          <a:noFill/>
        </p:spPr>
      </p:pic>
      <p:pic>
        <p:nvPicPr>
          <p:cNvPr id="43012" name="Picture 4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582" y="1571612"/>
            <a:ext cx="4243418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tucanos</a:t>
            </a:r>
            <a:endParaRPr lang="pt-BR" dirty="0"/>
          </a:p>
        </p:txBody>
      </p:sp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500564" cy="5286388"/>
          </a:xfrm>
          <a:prstGeom prst="rect">
            <a:avLst/>
          </a:prstGeom>
          <a:noFill/>
        </p:spPr>
      </p:pic>
      <p:pic>
        <p:nvPicPr>
          <p:cNvPr id="41986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30" y="1571612"/>
            <a:ext cx="4643470" cy="52863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 de jacaré</a:t>
            </a:r>
            <a:endParaRPr lang="pt-BR" dirty="0"/>
          </a:p>
        </p:txBody>
      </p:sp>
      <p:pic>
        <p:nvPicPr>
          <p:cNvPr id="19458" name="Picture 2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Comidas </a:t>
            </a:r>
            <a:r>
              <a:rPr lang="pt-BR" dirty="0" err="1" smtClean="0"/>
              <a:t>tipicas</a:t>
            </a:r>
            <a:r>
              <a:rPr lang="pt-BR" dirty="0" smtClean="0"/>
              <a:t> da mata </a:t>
            </a:r>
            <a:r>
              <a:rPr lang="pt-BR" dirty="0" err="1" smtClean="0"/>
              <a:t>atlantica</a:t>
            </a:r>
            <a:endParaRPr lang="pt-BR" dirty="0"/>
          </a:p>
        </p:txBody>
      </p:sp>
      <p:pic>
        <p:nvPicPr>
          <p:cNvPr id="39938" name="Picture 2" descr="Resultado de imagem para comidas tipicas d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9395">
            <a:off x="374055" y="1813077"/>
            <a:ext cx="3095616" cy="2928934"/>
          </a:xfrm>
          <a:prstGeom prst="rect">
            <a:avLst/>
          </a:prstGeom>
          <a:noFill/>
        </p:spPr>
      </p:pic>
      <p:pic>
        <p:nvPicPr>
          <p:cNvPr id="39940" name="Picture 4" descr="Resultado de imagem para comidas tipicas d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8076">
            <a:off x="5112301" y="1809459"/>
            <a:ext cx="3048000" cy="2428892"/>
          </a:xfrm>
          <a:prstGeom prst="rect">
            <a:avLst/>
          </a:prstGeom>
          <a:noFill/>
        </p:spPr>
      </p:pic>
      <p:pic>
        <p:nvPicPr>
          <p:cNvPr id="39942" name="Picture 6" descr="Resultado de imagem para comidas tipicas da mata atla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500570"/>
            <a:ext cx="3500462" cy="211933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MATA ATLÂNTICA NÃO DESVASTADA É DESVASTADA</a:t>
            </a:r>
            <a:endParaRPr lang="pt-BR" dirty="0"/>
          </a:p>
        </p:txBody>
      </p:sp>
      <p:pic>
        <p:nvPicPr>
          <p:cNvPr id="38914" name="Picture 2" descr="Resultado de imagem para MATA ATLANTICA DESVAT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286248" cy="5286388"/>
          </a:xfrm>
          <a:prstGeom prst="rect">
            <a:avLst/>
          </a:prstGeom>
          <a:noFill/>
        </p:spPr>
      </p:pic>
      <p:pic>
        <p:nvPicPr>
          <p:cNvPr id="38916" name="Picture 4" descr="Resultado de imagem par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357718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SOS </a:t>
            </a:r>
            <a:endParaRPr lang="pt-BR" dirty="0"/>
          </a:p>
        </p:txBody>
      </p:sp>
      <p:pic>
        <p:nvPicPr>
          <p:cNvPr id="107522" name="Picture 2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715040" cy="464343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8643966" cy="6858000"/>
          </a:xfrm>
        </p:spPr>
        <p:txBody>
          <a:bodyPr>
            <a:normAutofit/>
          </a:bodyPr>
          <a:lstStyle/>
          <a:p>
            <a:r>
              <a:rPr lang="pt-BR" dirty="0" smtClean="0"/>
              <a:t>A MATA ATLÂNTICA  E UMA DAS MATAS MAIS CONHECIDA DO </a:t>
            </a:r>
            <a:r>
              <a:rPr lang="pt-BR" dirty="0" smtClean="0"/>
              <a:t>MUNDO EA  MATA ATLÃNTICA ANTIGAMENTE ELA TINHA 100% AGORA SÓ TEM </a:t>
            </a:r>
            <a:br>
              <a:rPr lang="pt-BR" dirty="0" smtClean="0"/>
            </a:br>
            <a:r>
              <a:rPr lang="pt-BR" dirty="0" smtClean="0"/>
              <a:t>7%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60</Words>
  <Application>Microsoft Office PowerPoint</Application>
  <PresentationFormat>Apresentação na tela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Concurso</vt:lpstr>
      <vt:lpstr>MATA  ATLÂTICA</vt:lpstr>
      <vt:lpstr>Tipos  de rios e cachoeiras</vt:lpstr>
      <vt:lpstr>Tipos de filhotes de tigre </vt:lpstr>
      <vt:lpstr>Tipos de tucanos</vt:lpstr>
      <vt:lpstr>Tipo de jacaré</vt:lpstr>
      <vt:lpstr>Comidas tipicas da mata atlantica</vt:lpstr>
      <vt:lpstr>A MATA ATLÂNTICA NÃO DESVASTADA É DESVASTADA</vt:lpstr>
      <vt:lpstr>SOS </vt:lpstr>
      <vt:lpstr>A MATA ATLÂNTICA  E UMA DAS MATAS MAIS CONHECIDA DO MUNDO EA  MATA ATLÃNTICA ANTIGAMENTE ELA TINHA 100% AGORA SÓ TEM  7% </vt:lpstr>
      <vt:lpstr>27 DE MAIO COMEMORAMOS O      DIA DA MATA ATLÂNTICA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Aluno16</cp:lastModifiedBy>
  <cp:revision>10</cp:revision>
  <dcterms:created xsi:type="dcterms:W3CDTF">2017-08-21T18:02:21Z</dcterms:created>
  <dcterms:modified xsi:type="dcterms:W3CDTF">2017-10-16T17:56:42Z</dcterms:modified>
</cp:coreProperties>
</file>