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43CEBD-ADA4-404A-A772-235872DFEAB3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0EBCD8-A9E7-48F9-9621-AF14A1270ED3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ns de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2857500" cy="1905000"/>
          </a:xfrm>
          <a:prstGeom prst="rect">
            <a:avLst/>
          </a:prstGeom>
          <a:noFill/>
        </p:spPr>
      </p:pic>
      <p:pic>
        <p:nvPicPr>
          <p:cNvPr id="1028" name="Picture 4" descr="Resultado de imagem para imagens de higiene e sau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428736"/>
            <a:ext cx="2928958" cy="1928826"/>
          </a:xfrm>
          <a:prstGeom prst="rect">
            <a:avLst/>
          </a:prstGeom>
          <a:noFill/>
        </p:spPr>
      </p:pic>
      <p:pic>
        <p:nvPicPr>
          <p:cNvPr id="1030" name="Picture 6" descr="Resultado de imagem para imagens de higiene e saud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1357298"/>
            <a:ext cx="2643174" cy="1928826"/>
          </a:xfrm>
          <a:prstGeom prst="rect">
            <a:avLst/>
          </a:prstGeom>
          <a:noFill/>
        </p:spPr>
      </p:pic>
      <p:pic>
        <p:nvPicPr>
          <p:cNvPr id="1032" name="Picture 8" descr="Resultado de imagem para imagens de higiene e saud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357562"/>
            <a:ext cx="2786082" cy="2419351"/>
          </a:xfrm>
          <a:prstGeom prst="rect">
            <a:avLst/>
          </a:prstGeom>
          <a:noFill/>
        </p:spPr>
      </p:pic>
      <p:pic>
        <p:nvPicPr>
          <p:cNvPr id="1034" name="Picture 10" descr="Resultado de imagem para imagens de higiene e saud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3071810"/>
            <a:ext cx="5934093" cy="3786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Higiene e saúde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Aluno02</dc:creator>
  <cp:lastModifiedBy>Aluno02</cp:lastModifiedBy>
  <cp:revision>3</cp:revision>
  <dcterms:created xsi:type="dcterms:W3CDTF">2017-06-05T18:14:25Z</dcterms:created>
  <dcterms:modified xsi:type="dcterms:W3CDTF">2017-06-05T18:32:47Z</dcterms:modified>
</cp:coreProperties>
</file>