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1" autoAdjust="0"/>
    <p:restoredTop sz="94709" autoAdjust="0"/>
  </p:normalViewPr>
  <p:slideViewPr>
    <p:cSldViewPr>
      <p:cViewPr>
        <p:scale>
          <a:sx n="60" d="100"/>
          <a:sy n="60" d="100"/>
        </p:scale>
        <p:origin x="-792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F6B74-4C54-4261-97FB-C25AA95E26E0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EA105-6860-4F83-80A1-4A820BD9DB3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canaldopet.ig.com.br/curiosidades/2016-07-22/papagaio.html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popup.taboola.com/pt/?template=colorbox&amp;utm_source=igcorp&amp;utm_medium=referral&amp;utm_content=thumbnails-c:Below%20Article%20Thumbnails%20-%20canaldopet%20-%20desktop:" TargetMode="External"/><Relationship Id="rId3" Type="http://schemas.openxmlformats.org/officeDocument/2006/relationships/hyperlink" Target="http://canaldopet.ig.com.br/curiosidades/2016-07-25/animais-exoticos.html" TargetMode="External"/><Relationship Id="rId7" Type="http://schemas.openxmlformats.org/officeDocument/2006/relationships/hyperlink" Target="http://canaldopet.ig.com.br/curiosidades/2016-07-22/papagaio.html" TargetMode="External"/><Relationship Id="rId12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giphy.com/gifs/dolls-critters-parrots-CFT2I2qhLjgRO" TargetMode="External"/><Relationship Id="rId11" Type="http://schemas.openxmlformats.org/officeDocument/2006/relationships/hyperlink" Target="http://popup.taboola.com/pt/?template=colorbox&amp;utm_source=igcorp&amp;utm_medium=referral&amp;utm_content=alternating-thumbnails-rr:Right%20Rail%20Thumbnails%20-%20canaldopet%20-%20desktop:" TargetMode="External"/><Relationship Id="rId5" Type="http://schemas.openxmlformats.org/officeDocument/2006/relationships/hyperlink" Target="http://canaldopet.ig.com.br/curiosidades/2016-07-25/calopsita.html" TargetMode="External"/><Relationship Id="rId10" Type="http://schemas.openxmlformats.org/officeDocument/2006/relationships/hyperlink" Target="http://ovanguardista.ig.com.br/ri-man/2017-03-10/xena-hoje.html" TargetMode="External"/><Relationship Id="rId4" Type="http://schemas.openxmlformats.org/officeDocument/2006/relationships/hyperlink" Target="http://giphy.com/gifs/parrot-feather-1eliKtylI8XG8" TargetMode="External"/><Relationship Id="rId9" Type="http://schemas.openxmlformats.org/officeDocument/2006/relationships/hyperlink" Target="http://gente.ig.com.br/2013-04-27/ops-veja-as-famosas-que-foram-traidas-pelo-vento-e-mostraram-demai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pt-BR" b="0" dirty="0" smtClean="0"/>
              <a:t>O papagaio se tornou muito famoso pela sua capacidade de </a:t>
            </a:r>
            <a:r>
              <a:rPr lang="pt-BR" b="0" dirty="0" err="1" smtClean="0"/>
              <a:t>aprender</a:t>
            </a:r>
            <a:r>
              <a:rPr lang="pt-BR" dirty="0" err="1" smtClean="0"/>
              <a:t>Fonte</a:t>
            </a:r>
            <a:r>
              <a:rPr lang="pt-BR" dirty="0" smtClean="0"/>
              <a:t>: </a:t>
            </a:r>
            <a:r>
              <a:rPr lang="pt-BR" dirty="0" smtClean="0">
                <a:hlinkClick r:id="rId2"/>
              </a:rPr>
              <a:t>Canal do Pet - </a:t>
            </a:r>
            <a:r>
              <a:rPr lang="pt-BR" dirty="0" err="1" smtClean="0">
                <a:hlinkClick r:id="rId2"/>
              </a:rPr>
              <a:t>iG</a:t>
            </a:r>
            <a:r>
              <a:rPr lang="pt-BR" dirty="0" smtClean="0"/>
              <a:t> @ </a:t>
            </a:r>
            <a:r>
              <a:rPr lang="pt-BR" dirty="0" smtClean="0">
                <a:hlinkClick r:id="rId2"/>
              </a:rPr>
              <a:t>http://canaldopet.ig.com.br/curiosidades/2016-07-22/papagaio.html</a:t>
            </a:r>
            <a:endParaRPr lang="pt-BR" b="0" dirty="0"/>
          </a:p>
        </p:txBody>
      </p:sp>
      <p:pic>
        <p:nvPicPr>
          <p:cNvPr id="23554" name="Picture 2" descr="O papagaio é uma ave silvestre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2571744"/>
            <a:ext cx="3009900" cy="4010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ANIMA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429000"/>
            <a:ext cx="4857784" cy="2732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ANIMAIS</a:t>
            </a:r>
            <a:endParaRPr lang="pt-BR" dirty="0"/>
          </a:p>
        </p:txBody>
      </p:sp>
      <p:pic>
        <p:nvPicPr>
          <p:cNvPr id="19458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928802"/>
            <a:ext cx="4929222" cy="369691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ANIMAIS</a:t>
            </a:r>
            <a:endParaRPr lang="pt-BR" dirty="0"/>
          </a:p>
        </p:txBody>
      </p:sp>
      <p:pic>
        <p:nvPicPr>
          <p:cNvPr id="20482" name="Picture 2" descr="Imagem relacion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73849">
            <a:off x="5747122" y="2841023"/>
            <a:ext cx="3213216" cy="2491201"/>
          </a:xfrm>
          <a:prstGeom prst="rect">
            <a:avLst/>
          </a:prstGeom>
          <a:noFill/>
        </p:spPr>
      </p:pic>
      <p:pic>
        <p:nvPicPr>
          <p:cNvPr id="20484" name="Picture 4" descr="Imagem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5133975"/>
            <a:ext cx="2647950" cy="1724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2000264"/>
          </a:xfrm>
        </p:spPr>
        <p:txBody>
          <a:bodyPr>
            <a:normAutofit/>
          </a:bodyPr>
          <a:lstStyle/>
          <a:p>
            <a:endParaRPr lang="pt-BR" dirty="0"/>
          </a:p>
        </p:txBody>
      </p:sp>
      <p:pic>
        <p:nvPicPr>
          <p:cNvPr id="21506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214686"/>
            <a:ext cx="2371725" cy="3162301"/>
          </a:xfrm>
          <a:prstGeom prst="rect">
            <a:avLst/>
          </a:prstGeom>
          <a:noFill/>
        </p:spPr>
      </p:pic>
      <p:pic>
        <p:nvPicPr>
          <p:cNvPr id="21508" name="Picture 4" descr="Resultado de imagem para ANIMAIS DA MATA ATLANTI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04" y="3571876"/>
            <a:ext cx="3000396" cy="1680250"/>
          </a:xfrm>
          <a:prstGeom prst="rect">
            <a:avLst/>
          </a:prstGeom>
          <a:noFill/>
        </p:spPr>
      </p:pic>
      <p:pic>
        <p:nvPicPr>
          <p:cNvPr id="21510" name="Picture 6" descr="Imagem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4500570"/>
            <a:ext cx="2581275" cy="1771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2530" name="Picture 2" descr="O papagaio é uma ave silvestr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3009900" cy="4010026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rgbClr val="6A6A6A"/>
                </a:solidFill>
                <a:effectLst/>
                <a:latin typeface="inherit"/>
              </a:rPr>
              <a:t>O papagaio se tornou muito famoso pela sua capacidade de aprender a falar como os homens. A ave silvestre é o único animal domesticado capaz de reproduzir palavras, frases e até músicas na língua humana. Por esse motivo, quem tem um exemplar da ave, 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rgbClr val="F27167"/>
                </a:solidFill>
                <a:effectLst/>
                <a:latin typeface="inherit"/>
                <a:hlinkClick r:id="rId3"/>
              </a:rPr>
              <a:t>considerada um animal exótico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rgbClr val="6A6A6A"/>
                </a:solidFill>
                <a:effectLst/>
                <a:latin typeface="inherit"/>
              </a:rPr>
              <a:t> , em casa adora ensinar algumas palavras e brincadeiras que divertem qualquer pessoa pelo fato da espontaneidade. </a:t>
            </a:r>
            <a:endParaRPr kumimoji="0" lang="pt-BR" sz="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rgbClr val="6A6A6A"/>
                </a:solidFill>
                <a:effectLst/>
                <a:latin typeface="inherit"/>
              </a:rPr>
              <a:t>Mas ter um papagaio de estimação não é uma tarefa muito fácil. Com o nome científico  </a:t>
            </a:r>
            <a:r>
              <a:rPr kumimoji="0" lang="pt-BR" sz="1300" b="0" i="1" u="none" strike="noStrike" cap="none" normalizeH="0" baseline="0" dirty="0" smtClean="0">
                <a:ln>
                  <a:noFill/>
                </a:ln>
                <a:solidFill>
                  <a:srgbClr val="6A6A6A"/>
                </a:solidFill>
                <a:effectLst/>
                <a:latin typeface="inherit"/>
              </a:rPr>
              <a:t>Amazona </a:t>
            </a:r>
            <a:r>
              <a:rPr kumimoji="0" lang="pt-BR" sz="1300" b="0" i="1" u="none" strike="noStrike" cap="none" normalizeH="0" baseline="0" dirty="0" err="1" smtClean="0">
                <a:ln>
                  <a:noFill/>
                </a:ln>
                <a:solidFill>
                  <a:srgbClr val="6A6A6A"/>
                </a:solidFill>
                <a:effectLst/>
                <a:latin typeface="inherit"/>
              </a:rPr>
              <a:t>aestiva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rgbClr val="6A6A6A"/>
                </a:solidFill>
                <a:effectLst/>
                <a:latin typeface="inherit"/>
              </a:rPr>
              <a:t> , o </a:t>
            </a:r>
            <a:r>
              <a:rPr kumimoji="0" lang="pt-BR" sz="1300" b="1" i="0" u="none" strike="noStrike" cap="none" normalizeH="0" baseline="0" dirty="0" smtClean="0">
                <a:ln>
                  <a:noFill/>
                </a:ln>
                <a:solidFill>
                  <a:srgbClr val="6A6A6A"/>
                </a:solidFill>
                <a:effectLst/>
                <a:latin typeface="inherit"/>
              </a:rPr>
              <a:t>papagaio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rgbClr val="6A6A6A"/>
                </a:solidFill>
                <a:effectLst/>
                <a:latin typeface="inherit"/>
              </a:rPr>
              <a:t> é uma ave presente na Bolívia, norte da Argentina e no Brasil, país em que é muito protegida pelo IBAMA (Instituto Brasileiro do Meio Ambiente), principalmente devido ao forte contrabando de animais silvestres. Por isso, além da autorização, é preciso ter certeza da procedência do animal para não colaborar com algum tipo de prática ilegal. </a:t>
            </a:r>
            <a:endParaRPr kumimoji="0" lang="pt-BR" sz="15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Quantos anos vive um papagaio e suas características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rgbClr val="6A6A6A"/>
                </a:solidFill>
                <a:effectLst/>
                <a:latin typeface="inherit"/>
              </a:rPr>
              <a:t>O </a:t>
            </a:r>
            <a:r>
              <a:rPr kumimoji="0" lang="pt-BR" sz="1300" b="1" i="0" u="none" strike="noStrike" cap="none" normalizeH="0" baseline="0" dirty="0" smtClean="0">
                <a:ln>
                  <a:noFill/>
                </a:ln>
                <a:solidFill>
                  <a:srgbClr val="6A6A6A"/>
                </a:solidFill>
                <a:effectLst/>
                <a:latin typeface="inherit"/>
              </a:rPr>
              <a:t>papagaio de estimação 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rgbClr val="6A6A6A"/>
                </a:solidFill>
                <a:effectLst/>
                <a:latin typeface="inherit"/>
              </a:rPr>
              <a:t> tem em torno de 38 cm e pesa cerca de 400g. Sua personalidade é bem divertida e carente, eles precisam ter alguém por perto quase sempre, caso contrário podem desenvolver problemas de saúde como a depressão. São capazes de aprender a falar e gostam de dançar quando uma música toca. Caso a ave que você comprou não faça essas coisas, não ache que ela está com algum problema, apenas 15% dos papagaios realmente aprendem os truques. </a:t>
            </a:r>
            <a:endParaRPr kumimoji="0" lang="pt-BR" sz="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  </a:t>
            </a:r>
            <a:r>
              <a:rPr kumimoji="0" lang="pt-BR" sz="2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 </a:t>
            </a: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  <a:r>
              <a:rPr kumimoji="0" lang="pt-BR" sz="9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Reprodução</a:t>
            </a:r>
            <a:endParaRPr kumimoji="0" lang="pt-BR" sz="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O papagaio vive em torno de 80 anos</a:t>
            </a:r>
            <a:endParaRPr kumimoji="0" lang="pt-BR" sz="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rgbClr val="6A6A6A"/>
                </a:solidFill>
                <a:effectLst/>
                <a:latin typeface="inherit"/>
              </a:rPr>
              <a:t>Além de viver durante muito tempo, em torno de 80 anos, o papagaio chama atenção por sua beleza. Suas penas verdes preenchem quase que o corpo inteiro, ganhando outras colorações nas extremidades: a testa, logo acima do bico é azul, na região dos olhos se torna amarela e as pontas das asas são vermelhas. </a:t>
            </a:r>
            <a:endParaRPr kumimoji="0" lang="pt-BR" sz="15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Cuidados com o papagaio de estimação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rgbClr val="F27167"/>
                </a:solidFill>
                <a:effectLst/>
                <a:latin typeface="inherit"/>
                <a:hlinkClick r:id="rId4"/>
              </a:rPr>
              <a:t>via GIPHY</a:t>
            </a:r>
            <a:endParaRPr kumimoji="0" lang="pt-BR" sz="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rgbClr val="6A6A6A"/>
                </a:solidFill>
                <a:effectLst/>
                <a:latin typeface="inherit"/>
              </a:rPr>
              <a:t>Os cuidados não são muitos, basta não deixá-los sozinhos por grandes períodos de tempo e ir ao veterinário com uma regularidade combinado com ele. 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rgbClr val="F27167"/>
                </a:solidFill>
                <a:effectLst/>
                <a:latin typeface="inherit"/>
                <a:hlinkClick r:id="rId5"/>
              </a:rPr>
              <a:t>A alimentação é bem parecida com a de outras aves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rgbClr val="6A6A6A"/>
                </a:solidFill>
                <a:effectLst/>
                <a:latin typeface="inherit"/>
              </a:rPr>
              <a:t> , feita com comidas naturais: frutas frescas, legumes cozidos no vapor sem tempero, castanhas, queijo de ricota e ovo, por exemplo. A gaiola dele deve ser grande e espaçosa, ou se preferir que ele seja criado solto, pense em cortar as asas para evitar fugas.  </a:t>
            </a:r>
            <a:endParaRPr kumimoji="0" lang="pt-BR" sz="15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Passo a passo para comprar um papagaio legalizado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rgbClr val="6A6A6A"/>
                </a:solidFill>
                <a:effectLst/>
                <a:latin typeface="inherit"/>
              </a:rPr>
              <a:t>Tenha um papagaio de estimação apenas se ele for uma ave legalizada pelo IBAMA. Para saber disso basta verificar se ele possui um anel da instituição com o número de registro e ter certeza de que ele não é falsificado. Jamais retire um animal silvestre da natureza e o leve para casa. </a:t>
            </a:r>
            <a:endParaRPr kumimoji="0" lang="pt-BR" sz="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rgbClr val="6A6A6A"/>
                </a:solidFill>
                <a:effectLst/>
                <a:latin typeface="inherit"/>
              </a:rPr>
              <a:t>Procure sempre comprar o papagaio de criadouros confiáveis, exija comprovante do registro no IBAMA e procure no site da instituição se o criadouro realmente é autorizado. Fazendo isso, além de estar evitando o contrabando de aves, você terá mais chances de ter um papagaio que aprende truques facilmente, isso porque esses locais preferem cruzar apenas animais com essas características. </a:t>
            </a:r>
            <a:endParaRPr kumimoji="0" lang="pt-BR" sz="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rgbClr val="F27167"/>
                </a:solidFill>
                <a:effectLst/>
                <a:latin typeface="inherit"/>
                <a:hlinkClick r:id="rId6"/>
              </a:rPr>
              <a:t>via GIPHY</a:t>
            </a:r>
            <a:endParaRPr kumimoji="0" lang="pt-BR" sz="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Lato"/>
              </a:rPr>
              <a:t>Link deste artigo:</a:t>
            </a: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 </a:t>
            </a:r>
            <a:r>
              <a:rPr kumimoji="0" lang="pt-BR" sz="900" b="1" i="0" u="none" strike="noStrike" cap="none" normalizeH="0" baseline="0" dirty="0" smtClean="0">
                <a:ln>
                  <a:noFill/>
                </a:ln>
                <a:solidFill>
                  <a:srgbClr val="F27167"/>
                </a:solidFill>
                <a:effectLst/>
                <a:latin typeface="inherit"/>
                <a:hlinkClick r:id="rId7"/>
              </a:rPr>
              <a:t>http://canaldopet.ig.com.br/curiosidades/2016-07-22/papagaio.html</a:t>
            </a:r>
            <a:endParaRPr kumimoji="0" lang="pt-BR" sz="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ato"/>
              </a:rPr>
              <a:t>Faça seus comentários sobre esta matéria mais abaixo.</a:t>
            </a:r>
            <a:endParaRPr kumimoji="0" lang="pt-BR" sz="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8"/>
              </a:rPr>
              <a:t>  </a:t>
            </a:r>
            <a:endParaRPr kumimoji="0" lang="pt-BR" sz="1500" b="1" i="0" u="none" strike="noStrike" cap="none" normalizeH="0" baseline="0" dirty="0" smtClean="0">
              <a:ln>
                <a:noFill/>
              </a:ln>
              <a:solidFill>
                <a:srgbClr val="4EB7A5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8"/>
              </a:rPr>
              <a:t>por </a:t>
            </a:r>
            <a:r>
              <a:rPr kumimoji="0" lang="pt-BR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8"/>
              </a:rPr>
              <a:t>Taboola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8"/>
              </a:rPr>
              <a:t> </a:t>
            </a:r>
            <a:endParaRPr kumimoji="0" lang="pt-BR" sz="1500" b="1" i="0" u="none" strike="noStrike" cap="none" normalizeH="0" baseline="0" dirty="0" smtClean="0">
              <a:ln>
                <a:noFill/>
              </a:ln>
              <a:solidFill>
                <a:srgbClr val="4EB7A5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8"/>
              </a:rPr>
              <a:t>Recomendado </a:t>
            </a:r>
            <a:endParaRPr kumimoji="0" lang="pt-BR" sz="1500" b="1" i="0" u="none" strike="noStrike" cap="none" normalizeH="0" baseline="0" dirty="0" smtClean="0">
              <a:ln>
                <a:noFill/>
              </a:ln>
              <a:solidFill>
                <a:srgbClr val="4EB7A5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500" b="1" i="0" u="none" strike="noStrike" cap="none" normalizeH="0" baseline="0" dirty="0" smtClean="0">
                <a:ln>
                  <a:noFill/>
                </a:ln>
                <a:solidFill>
                  <a:srgbClr val="4EB7A5"/>
                </a:solidFill>
                <a:effectLst/>
                <a:latin typeface="inherit"/>
              </a:rPr>
              <a:t>Para você</a:t>
            </a:r>
            <a:endParaRPr kumimoji="0" lang="pt-BR" sz="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dirty="0" err="1" smtClean="0">
                <a:ln>
                  <a:noFill/>
                </a:ln>
                <a:solidFill>
                  <a:srgbClr val="3B454E"/>
                </a:solidFill>
                <a:effectLst/>
                <a:latin typeface="Lato"/>
                <a:hlinkClick r:id="rId9" tooltip="Ops! Veja as famosas que foram traídas pelo vento e mostraram demais - Home - iG"/>
              </a:rPr>
              <a:t>Ops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3B454E"/>
                </a:solidFill>
                <a:effectLst/>
                <a:latin typeface="Lato"/>
                <a:hlinkClick r:id="rId9" tooltip="Ops! Veja as famosas que foram traídas pelo vento e mostraram demais - Home - iG"/>
              </a:rPr>
              <a:t>! Veja as famosas que foram traídas pelo vento e mostraram demais - Home - </a:t>
            </a:r>
            <a:r>
              <a:rPr kumimoji="0" lang="pt-BR" sz="1200" b="1" i="0" u="none" strike="noStrike" cap="none" normalizeH="0" baseline="0" dirty="0" err="1" smtClean="0">
                <a:ln>
                  <a:noFill/>
                </a:ln>
                <a:solidFill>
                  <a:srgbClr val="3B454E"/>
                </a:solidFill>
                <a:effectLst/>
                <a:latin typeface="Lato"/>
                <a:hlinkClick r:id="rId9" tooltip="Ops! Veja as famosas que foram traídas pelo vento e mostraram demais - Home - iG"/>
              </a:rPr>
              <a:t>iG</a:t>
            </a: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rgbClr val="3B454E"/>
                </a:solidFill>
                <a:effectLst/>
                <a:latin typeface="Lato"/>
                <a:hlinkClick r:id="rId10" tooltip="Lembra da Xena, a princesa guerreira? Veja como ela está hoje"/>
              </a:rPr>
              <a:t>Lembra da Xena, a princesa guerreira? Veja como ela está hoje</a:t>
            </a:r>
            <a:endParaRPr kumimoji="0" lang="pt-BR" sz="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b="1" i="0" u="none" strike="noStrike" cap="none" normalizeH="0" baseline="0" dirty="0" smtClean="0">
                <a:ln>
                  <a:noFill/>
                </a:ln>
                <a:solidFill>
                  <a:srgbClr val="4EB7A5"/>
                </a:solidFill>
                <a:effectLst/>
                <a:latin typeface="inherit"/>
              </a:rPr>
              <a:t>Mais Recentes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11"/>
              </a:rPr>
              <a:t>  </a:t>
            </a:r>
            <a:endParaRPr kumimoji="0" lang="pt-BR" sz="1500" b="1" i="0" u="none" strike="noStrike" cap="none" normalizeH="0" baseline="0" dirty="0" smtClean="0">
              <a:ln>
                <a:noFill/>
              </a:ln>
              <a:solidFill>
                <a:srgbClr val="4EB7A5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11"/>
              </a:rPr>
              <a:t>por </a:t>
            </a:r>
            <a:r>
              <a:rPr kumimoji="0" lang="pt-BR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11"/>
              </a:rPr>
              <a:t>Taboola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11"/>
              </a:rPr>
              <a:t> </a:t>
            </a:r>
            <a:endParaRPr kumimoji="0" lang="pt-BR" sz="1500" b="1" i="0" u="none" strike="noStrike" cap="none" normalizeH="0" baseline="0" dirty="0" smtClean="0">
              <a:ln>
                <a:noFill/>
              </a:ln>
              <a:solidFill>
                <a:srgbClr val="4EB7A5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11"/>
              </a:rPr>
              <a:t>Recomendado </a:t>
            </a:r>
            <a:endParaRPr kumimoji="0" lang="pt-BR" sz="1500" b="1" i="0" u="none" strike="noStrike" cap="none" normalizeH="0" baseline="0" dirty="0" smtClean="0">
              <a:ln>
                <a:noFill/>
              </a:ln>
              <a:solidFill>
                <a:srgbClr val="4EB7A5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500" b="1" i="0" u="none" strike="noStrike" cap="none" normalizeH="0" baseline="0" dirty="0" smtClean="0">
                <a:ln>
                  <a:noFill/>
                </a:ln>
                <a:solidFill>
                  <a:srgbClr val="4EB7A5"/>
                </a:solidFill>
                <a:effectLst/>
                <a:latin typeface="inherit"/>
              </a:rPr>
              <a:t>Para você</a:t>
            </a:r>
            <a:endParaRPr kumimoji="0" lang="pt-BR" sz="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Fonte: </a:t>
            </a:r>
            <a:r>
              <a:rPr kumimoji="0" lang="pt-BR" sz="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hlinkClick r:id="rId7"/>
              </a:rPr>
              <a:t>Canal do Pet - </a:t>
            </a:r>
            <a:r>
              <a:rPr kumimoji="0" lang="pt-BR" sz="7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hlinkClick r:id="rId7"/>
              </a:rPr>
              <a:t>iG</a:t>
            </a:r>
            <a:r>
              <a:rPr kumimoji="0" lang="pt-BR" sz="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 @ </a:t>
            </a:r>
            <a:r>
              <a:rPr kumimoji="0" lang="pt-BR" sz="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hlinkClick r:id="rId7"/>
              </a:rPr>
              <a:t>http://canaldopet.ig.com.br/curiosidades/2016-07-22/papagaio.html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2532" name="Picture 4" descr="O papagaio vive em torno de 80 anos 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933700" y="2971800"/>
            <a:ext cx="6210300" cy="388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</TotalTime>
  <Words>76</Words>
  <Application>Microsoft Office PowerPoint</Application>
  <PresentationFormat>Apresentação na tela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Ápice</vt:lpstr>
      <vt:lpstr>Slide 1</vt:lpstr>
      <vt:lpstr>Slide 2</vt:lpstr>
      <vt:lpstr>Slide 3</vt:lpstr>
      <vt:lpstr>Slide 4</vt:lpstr>
      <vt:lpstr>Slide 5</vt:lpstr>
      <vt:lpstr>ANIMAIS</vt:lpstr>
      <vt:lpstr>ANIMAIS</vt:lpstr>
      <vt:lpstr>Slide 8</vt:lpstr>
      <vt:lpstr>Slide 9</vt:lpstr>
      <vt:lpstr>O papagaio se tornou muito famoso pela sua capacidade de aprenderFonte: Canal do Pet - iG @ http://canaldopet.ig.com.br/curiosidades/2016-07-22/papagaio.html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Aluno24</cp:lastModifiedBy>
  <cp:revision>9</cp:revision>
  <dcterms:created xsi:type="dcterms:W3CDTF">2017-08-21T18:02:21Z</dcterms:created>
  <dcterms:modified xsi:type="dcterms:W3CDTF">2017-08-28T18:38:16Z</dcterms:modified>
</cp:coreProperties>
</file>