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>
        <p:scale>
          <a:sx n="60" d="100"/>
          <a:sy n="60" d="100"/>
        </p:scale>
        <p:origin x="-79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6B74-4C54-4261-97FB-C25AA95E26E0}" type="datetimeFigureOut">
              <a:rPr lang="pt-BR" smtClean="0"/>
              <a:t>21/8/2017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A105-6860-4F83-80A1-4A820BD9DB3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EA105-6860-4F83-80A1-4A820BD9DB39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4357694"/>
            <a:ext cx="7772400" cy="1470025"/>
          </a:xfrm>
        </p:spPr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atlantica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r>
              <a:rPr lang="pt-BR" dirty="0" smtClean="0"/>
              <a:t>Biomas </a:t>
            </a:r>
            <a:endParaRPr lang="pt-BR" dirty="0"/>
          </a:p>
        </p:txBody>
      </p:sp>
      <p:sp>
        <p:nvSpPr>
          <p:cNvPr id="3074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6" name="AutoShape 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2" name="AutoShape 1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4" name="AutoShape 1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386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88" name="Picture 4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7232621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2857519" cy="2206332"/>
          </a:xfrm>
          <a:prstGeom prst="rect">
            <a:avLst/>
          </a:prstGeom>
          <a:noFill/>
        </p:spPr>
      </p:pic>
      <p:pic>
        <p:nvPicPr>
          <p:cNvPr id="19460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143380"/>
            <a:ext cx="2738430" cy="20954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9462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429132"/>
            <a:ext cx="2340525" cy="1562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/>
              <a:t>A mata </a:t>
            </a:r>
            <a:r>
              <a:rPr lang="pt-BR" dirty="0" err="1" smtClean="0"/>
              <a:t>atlantica</a:t>
            </a:r>
            <a:r>
              <a:rPr lang="pt-BR" dirty="0" smtClean="0"/>
              <a:t> tem  muitas variedades de diversos animais veja as fotos abaixo como uns exemplos .</a:t>
            </a:r>
            <a:endParaRPr lang="pt-BR" dirty="0"/>
          </a:p>
        </p:txBody>
      </p:sp>
      <p:pic>
        <p:nvPicPr>
          <p:cNvPr id="18434" name="Picture 2" descr="Resultado de imagem para animai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4110">
            <a:off x="4072509" y="3539780"/>
            <a:ext cx="4451425" cy="2957725"/>
          </a:xfrm>
          <a:prstGeom prst="rect">
            <a:avLst/>
          </a:prstGeom>
          <a:noFill/>
        </p:spPr>
      </p:pic>
      <p:pic>
        <p:nvPicPr>
          <p:cNvPr id="18436" name="Picture 4" descr="Resultado de imagem para animai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048118" cy="2514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21</Words>
  <Application>Microsoft Office PowerPoint</Application>
  <PresentationFormat>Apresentação na tela (4:3)</PresentationFormat>
  <Paragraphs>4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Ápice</vt:lpstr>
      <vt:lpstr>Mata atlantica </vt:lpstr>
      <vt:lpstr>Slide 2</vt:lpstr>
      <vt:lpstr>Slide 3</vt:lpstr>
      <vt:lpstr>Slide 4</vt:lpstr>
      <vt:lpstr>A mata atlantica tem  muitas variedades de diversos animais veja as fotos abaixo como uns exemplos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Aluno24</cp:lastModifiedBy>
  <cp:revision>5</cp:revision>
  <dcterms:created xsi:type="dcterms:W3CDTF">2017-08-21T18:02:21Z</dcterms:created>
  <dcterms:modified xsi:type="dcterms:W3CDTF">2017-08-21T18:46:37Z</dcterms:modified>
</cp:coreProperties>
</file>