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0F90-CD56-402E-86F5-C874255A2C16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5E1A-3672-42BE-805F-173B7A23D1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0F90-CD56-402E-86F5-C874255A2C16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5E1A-3672-42BE-805F-173B7A23D1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0F90-CD56-402E-86F5-C874255A2C16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5E1A-3672-42BE-805F-173B7A23D1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0F90-CD56-402E-86F5-C874255A2C16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5E1A-3672-42BE-805F-173B7A23D1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0F90-CD56-402E-86F5-C874255A2C16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5E1A-3672-42BE-805F-173B7A23D1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0F90-CD56-402E-86F5-C874255A2C16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5E1A-3672-42BE-805F-173B7A23D1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0F90-CD56-402E-86F5-C874255A2C16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5E1A-3672-42BE-805F-173B7A23D1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0F90-CD56-402E-86F5-C874255A2C16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5E1A-3672-42BE-805F-173B7A23D1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0F90-CD56-402E-86F5-C874255A2C16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5E1A-3672-42BE-805F-173B7A23D1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0F90-CD56-402E-86F5-C874255A2C16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5E1A-3672-42BE-805F-173B7A23D1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0F90-CD56-402E-86F5-C874255A2C16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5E1A-3672-42BE-805F-173B7A23D1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70F90-CD56-402E-86F5-C874255A2C16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A5E1A-3672-42BE-805F-173B7A23D1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BIOMAS BRASILERO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00174"/>
            <a:ext cx="8267567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</Words>
  <Application>Microsoft Office PowerPoint</Application>
  <PresentationFormat>Apresentação na tela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BIOMAS BRASILERO</vt:lpstr>
      <vt:lpstr>Slide 2</vt:lpstr>
      <vt:lpstr>Slide 3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Mata Atlântica </dc:title>
  <dc:creator>Aluno02</dc:creator>
  <cp:lastModifiedBy>Aluno10</cp:lastModifiedBy>
  <cp:revision>7</cp:revision>
  <dcterms:created xsi:type="dcterms:W3CDTF">2017-08-21T16:21:24Z</dcterms:created>
  <dcterms:modified xsi:type="dcterms:W3CDTF">2017-08-28T16:54:08Z</dcterms:modified>
</cp:coreProperties>
</file>