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Bicho preguiça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0166" y="3929066"/>
            <a:ext cx="6400800" cy="2428892"/>
          </a:xfrm>
        </p:spPr>
        <p:txBody>
          <a:bodyPr>
            <a:normAutofit/>
          </a:bodyPr>
          <a:lstStyle/>
          <a:p>
            <a:r>
              <a:rPr lang="pt-BR" dirty="0" smtClean="0"/>
              <a:t>Um animal que gosta muito de se pendurar em árvores e são muito preguiçoso , eles tem um corpo enorme e eles alem de tudo isso tem garras enormes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bicho preguiça é muito </a:t>
            </a:r>
            <a:r>
              <a:rPr lang="pt-BR" dirty="0" err="1" smtClean="0"/>
              <a:t>manço</a:t>
            </a:r>
            <a:endParaRPr lang="pt-BR" dirty="0"/>
          </a:p>
        </p:txBody>
      </p:sp>
      <p:sp>
        <p:nvSpPr>
          <p:cNvPr id="2050" name="AutoShape 2" descr="Resultado de imagem para bicho preguiç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52" name="AutoShape 4" descr="Resultado de imagem para bicho preguiç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54" name="AutoShape 6" descr="Resultado de imagem para bicho preguiç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056" name="Picture 8" descr="Resultado de imagem para bicho preguiç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43050"/>
            <a:ext cx="3500462" cy="3431801"/>
          </a:xfrm>
          <a:prstGeom prst="rect">
            <a:avLst/>
          </a:prstGeom>
          <a:noFill/>
        </p:spPr>
      </p:pic>
      <p:pic>
        <p:nvPicPr>
          <p:cNvPr id="2058" name="Picture 10" descr="Imagem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1928802"/>
            <a:ext cx="3571900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 o bicho preguiça é </a:t>
            </a:r>
            <a:r>
              <a:rPr lang="pt-BR" dirty="0" err="1" smtClean="0"/>
              <a:t>herbivoro</a:t>
            </a:r>
            <a:endParaRPr lang="pt-BR" dirty="0"/>
          </a:p>
        </p:txBody>
      </p:sp>
      <p:pic>
        <p:nvPicPr>
          <p:cNvPr id="1026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85860"/>
            <a:ext cx="3429024" cy="3048021"/>
          </a:xfrm>
          <a:prstGeom prst="rect">
            <a:avLst/>
          </a:prstGeom>
          <a:noFill/>
        </p:spPr>
      </p:pic>
      <p:pic>
        <p:nvPicPr>
          <p:cNvPr id="1028" name="Picture 4" descr="Imagem relaciona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1857364"/>
            <a:ext cx="3363414" cy="3929090"/>
          </a:xfrm>
          <a:prstGeom prst="rect">
            <a:avLst/>
          </a:prstGeom>
          <a:noFill/>
        </p:spPr>
      </p:pic>
      <p:pic>
        <p:nvPicPr>
          <p:cNvPr id="1030" name="Picture 6" descr="Imagem relaciona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4714884"/>
            <a:ext cx="3000396" cy="1821669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29</TotalTime>
  <Words>43</Words>
  <Application>Microsoft Office PowerPoint</Application>
  <PresentationFormat>Apresentação na tela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Técnica</vt:lpstr>
      <vt:lpstr>Bicho preguiça</vt:lpstr>
      <vt:lpstr>O bicho preguiça é muito manço</vt:lpstr>
      <vt:lpstr>E o bicho preguiça é herbivoro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Aluno17</cp:lastModifiedBy>
  <cp:revision>5</cp:revision>
  <dcterms:created xsi:type="dcterms:W3CDTF">2017-08-21T18:02:21Z</dcterms:created>
  <dcterms:modified xsi:type="dcterms:W3CDTF">2017-08-28T18:33:54Z</dcterms:modified>
</cp:coreProperties>
</file>