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F675D-F5F4-44C0-B3BB-A6AAAC8A331A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D8E7A-C2A7-42B7-BD57-1DEE2F67210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</cp:revision>
  <dcterms:created xsi:type="dcterms:W3CDTF">2017-08-21T18:02:21Z</dcterms:created>
  <dcterms:modified xsi:type="dcterms:W3CDTF">2017-08-21T18:06:11Z</dcterms:modified>
</cp:coreProperties>
</file>