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ED799B-FC4D-4A01-A7A4-B2670D9A96C8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C21629-FCF4-421A-A416-65B9BAA4265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Viagem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Aluno17</dc:creator>
  <cp:lastModifiedBy>Admin</cp:lastModifiedBy>
  <cp:revision>7</cp:revision>
  <dcterms:created xsi:type="dcterms:W3CDTF">2017-08-21T16:11:09Z</dcterms:created>
  <dcterms:modified xsi:type="dcterms:W3CDTF">2017-08-28T16:08:33Z</dcterms:modified>
</cp:coreProperties>
</file>