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ítu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6" name="Espaço Reservado para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D799B-FC4D-4A01-A7A4-B2670D9A96C8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2C21629-FCF4-421A-A416-65B9BAA4265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D799B-FC4D-4A01-A7A4-B2670D9A96C8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21629-FCF4-421A-A416-65B9BAA4265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D799B-FC4D-4A01-A7A4-B2670D9A96C8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21629-FCF4-421A-A416-65B9BAA4265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7" name="Espaço Reservado para Conteúd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D799B-FC4D-4A01-A7A4-B2670D9A96C8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2C21629-FCF4-421A-A416-65B9BAA4265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D799B-FC4D-4A01-A7A4-B2670D9A96C8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21629-FCF4-421A-A416-65B9BAA4265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ítu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D799B-FC4D-4A01-A7A4-B2670D9A96C8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21629-FCF4-421A-A416-65B9BAA4265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ítu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25" name="Espaço Reservado para Tex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8" name="Espaço Reservado para Conteúd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D799B-FC4D-4A01-A7A4-B2670D9A96C8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2C21629-FCF4-421A-A416-65B9BAA4265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D799B-FC4D-4A01-A7A4-B2670D9A96C8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21629-FCF4-421A-A416-65B9BAA4265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D799B-FC4D-4A01-A7A4-B2670D9A96C8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24" name="Espaço Reservado para Rodapé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21629-FCF4-421A-A416-65B9BAA4265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D799B-FC4D-4A01-A7A4-B2670D9A96C8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29" name="Espaço Reservado para Rodapé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21629-FCF4-421A-A416-65B9BAA4265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ço Reservado para Imagem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D799B-FC4D-4A01-A7A4-B2670D9A96C8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21629-FCF4-421A-A416-65B9BAA4265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9ED799B-FC4D-4A01-A7A4-B2670D9A96C8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2C21629-FCF4-421A-A416-65B9BAA4265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Títu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gem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gem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gem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46</TotalTime>
  <Words>0</Words>
  <Application>Microsoft Office PowerPoint</Application>
  <PresentationFormat>Apresentação na tela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0</vt:i4>
      </vt:variant>
    </vt:vector>
  </HeadingPairs>
  <TitlesOfParts>
    <vt:vector size="1" baseType="lpstr">
      <vt:lpstr>Viagem</vt:lpstr>
    </vt:vector>
  </TitlesOfParts>
  <Company>C. G. DE ALMEIDA JR INFORMATICA - 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Mata Atlântica</dc:title>
  <dc:creator>Aluno17</dc:creator>
  <cp:lastModifiedBy>Admin</cp:lastModifiedBy>
  <cp:revision>7</cp:revision>
  <dcterms:created xsi:type="dcterms:W3CDTF">2017-08-21T16:11:09Z</dcterms:created>
  <dcterms:modified xsi:type="dcterms:W3CDTF">2017-08-28T16:08:33Z</dcterms:modified>
</cp:coreProperties>
</file>