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D6595A-367B-4DCF-B293-655DF71891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243BE6-1551-48E5-A2BB-A08FFB622F4B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229600" cy="1828800"/>
          </a:xfrm>
        </p:spPr>
        <p:txBody>
          <a:bodyPr/>
          <a:lstStyle/>
          <a:p>
            <a:r>
              <a:rPr lang="pt-BR" dirty="0" smtClean="0"/>
              <a:t>Higiene e </a:t>
            </a:r>
            <a:r>
              <a:rPr lang="pt-BR" dirty="0" err="1" smtClean="0"/>
              <a:t>sáudavel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/>
          <a:p>
            <a:r>
              <a:rPr lang="pt-BR" dirty="0" smtClean="0"/>
              <a:t>Higiene para o nosso corpo e para nossa </a:t>
            </a:r>
            <a:r>
              <a:rPr lang="pt-BR" dirty="0" err="1" smtClean="0"/>
              <a:t>sáude</a:t>
            </a:r>
            <a:endParaRPr lang="pt-BR" dirty="0"/>
          </a:p>
        </p:txBody>
      </p:sp>
      <p:pic>
        <p:nvPicPr>
          <p:cNvPr id="1026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38634">
            <a:off x="402318" y="-228052"/>
            <a:ext cx="2816653" cy="2500306"/>
          </a:xfrm>
          <a:prstGeom prst="rect">
            <a:avLst/>
          </a:prstGeom>
          <a:noFill/>
        </p:spPr>
      </p:pic>
      <p:pic>
        <p:nvPicPr>
          <p:cNvPr id="1027" name="Picture 3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805843">
            <a:off x="4929190" y="285728"/>
            <a:ext cx="4429156" cy="2000264"/>
          </a:xfrm>
          <a:prstGeom prst="rect">
            <a:avLst/>
          </a:prstGeom>
          <a:noFill/>
        </p:spPr>
      </p:pic>
      <p:sp>
        <p:nvSpPr>
          <p:cNvPr id="1030" name="AutoShape 6" descr="Resultado de imagem para imagens de higi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imagens de higi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4" name="Picture 10" descr="Resultado de imagem para imagens de higie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643446"/>
            <a:ext cx="3190864" cy="2214554"/>
          </a:xfrm>
          <a:prstGeom prst="rect">
            <a:avLst/>
          </a:prstGeom>
          <a:noFill/>
        </p:spPr>
      </p:pic>
      <p:pic>
        <p:nvPicPr>
          <p:cNvPr id="1036" name="Picture 12" descr="Resultado de imagem para imagens de higie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50057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 advTm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12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Ápice</vt:lpstr>
      <vt:lpstr>Higiene e sáudavel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Aluno20</dc:creator>
  <cp:lastModifiedBy>Aluno20</cp:lastModifiedBy>
  <cp:revision>3</cp:revision>
  <dcterms:created xsi:type="dcterms:W3CDTF">2017-06-05T16:22:59Z</dcterms:created>
  <dcterms:modified xsi:type="dcterms:W3CDTF">2017-06-05T16:46:30Z</dcterms:modified>
</cp:coreProperties>
</file>