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Hamster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Mel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Atividade livre</a:t>
            </a:r>
          </a:p>
          <a:p>
            <a:r>
              <a:rPr lang="pt-BR" dirty="0" smtClean="0"/>
              <a:t>Julia </a:t>
            </a:r>
            <a:r>
              <a:rPr lang="pt-BR" dirty="0" err="1" smtClean="0"/>
              <a:t>rm</a:t>
            </a:r>
            <a:r>
              <a:rPr lang="pt-BR" dirty="0" smtClean="0"/>
              <a:t> -03792</a:t>
            </a:r>
          </a:p>
          <a:p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m para ham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048750" cy="508635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1500166" y="214290"/>
            <a:ext cx="535785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Hamster</a:t>
            </a:r>
            <a:r>
              <a:rPr lang="pt-BR" dirty="0" smtClean="0"/>
              <a:t> são </a:t>
            </a:r>
            <a:r>
              <a:rPr lang="pt-BR" dirty="0" err="1" smtClean="0"/>
              <a:t>sensiveis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m para ham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072362" cy="4605343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1785918" y="714356"/>
            <a:ext cx="514353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Eu gosto deles por  que acho fofos e</a:t>
            </a:r>
            <a:r>
              <a:rPr lang="pt-BR" dirty="0" smtClean="0"/>
              <a:t> </a:t>
            </a:r>
            <a:r>
              <a:rPr lang="pt-BR" dirty="0" smtClean="0"/>
              <a:t>por que tenho uma chamada mel eles são se exercita de mais e dorme </a:t>
            </a:r>
            <a:endParaRPr lang="pt-BR" dirty="0"/>
          </a:p>
        </p:txBody>
      </p:sp>
    </p:spTree>
  </p:cSld>
  <p:clrMapOvr>
    <a:masterClrMapping/>
  </p:clrMapOvr>
  <p:transition advTm="4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hamster siri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2857500" cy="2171701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1714480" y="642918"/>
            <a:ext cx="52864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Eles gostam de escuro por que são noturnos </a:t>
            </a:r>
            <a:endParaRPr lang="pt-BR" dirty="0"/>
          </a:p>
        </p:txBody>
      </p:sp>
    </p:spTree>
  </p:cSld>
  <p:clrMapOvr>
    <a:masterClrMapping/>
  </p:clrMapOvr>
  <p:transition advTm="2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hamster siri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357298"/>
            <a:ext cx="6096000" cy="457200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571736" y="571480"/>
            <a:ext cx="371477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Os </a:t>
            </a:r>
            <a:r>
              <a:rPr lang="pt-BR" dirty="0" err="1" smtClean="0"/>
              <a:t>hamster</a:t>
            </a:r>
            <a:r>
              <a:rPr lang="pt-BR" dirty="0" smtClean="0"/>
              <a:t> </a:t>
            </a:r>
            <a:r>
              <a:rPr lang="pt-BR" dirty="0" err="1" smtClean="0"/>
              <a:t>sirios</a:t>
            </a:r>
            <a:r>
              <a:rPr lang="pt-BR" dirty="0" smtClean="0"/>
              <a:t> são mais </a:t>
            </a:r>
            <a:r>
              <a:rPr lang="pt-BR" dirty="0" err="1" smtClean="0"/>
              <a:t>doceis</a:t>
            </a:r>
            <a:r>
              <a:rPr lang="pt-BR" dirty="0" smtClean="0"/>
              <a:t> do que ano russo </a:t>
            </a:r>
            <a:endParaRPr lang="pt-BR" dirty="0"/>
          </a:p>
        </p:txBody>
      </p:sp>
    </p:spTree>
  </p:cSld>
  <p:clrMapOvr>
    <a:masterClrMapping/>
  </p:clrMapOvr>
  <p:transition advTm="4000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hamster siri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428736"/>
            <a:ext cx="4286250" cy="4286250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428860" y="642918"/>
            <a:ext cx="428628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Nos primeiros dias eles gostam de ficar sozinhos  eles gritam  e morde </a:t>
            </a:r>
            <a:endParaRPr lang="pt-BR" dirty="0"/>
          </a:p>
        </p:txBody>
      </p:sp>
    </p:spTree>
  </p:cSld>
  <p:clrMapOvr>
    <a:masterClrMapping/>
  </p:clrMapOvr>
  <p:transition advTm="4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5505450" cy="4410076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1928794" y="642918"/>
            <a:ext cx="578647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Sonolento mais que coisa mais fofa </a:t>
            </a:r>
            <a:endParaRPr lang="pt-BR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69</Words>
  <Application>Microsoft Office PowerPoint</Application>
  <PresentationFormat>Apresentação na tela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Balcão Envidraçado</vt:lpstr>
      <vt:lpstr>Hamster Mel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Aluno04</cp:lastModifiedBy>
  <cp:revision>12</cp:revision>
  <dcterms:created xsi:type="dcterms:W3CDTF">2017-08-21T11:13:20Z</dcterms:created>
  <dcterms:modified xsi:type="dcterms:W3CDTF">2017-09-14T11:42:26Z</dcterms:modified>
</cp:coreProperties>
</file>