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1442" name="AutoShape 2" descr="Resultado de imagem para imagens do iara brasileiro curupi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0418" name="Picture 2" descr="Resultado de imagem para folclore brasileiro mula sem cabeça imagen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2143116"/>
            <a:ext cx="2619380" cy="35623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8370" name="Picture 2" descr="Resultado de imagem para imagens do folclore brasileiro saci pere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000240"/>
            <a:ext cx="4381500" cy="4381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9394" name="AutoShape 2" descr="Resultado de imagem para imagens do folclore brasileiro curupi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9396" name="AutoShape 4" descr="Resultado de imagem para imagens do folclore brasileiro curupi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9398" name="AutoShape 6" descr="Resultado de imagem para imagens do folclore brasileiro curupi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9400" name="AutoShape 8" descr="Resultado de imagem para imagens do folclore brasileiro curupi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9402" name="AutoShape 10" descr="Resultado de imagem para imagens do folclore brasileiro curupi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9404" name="AutoShape 12" descr="Resultado de imagem para imagens do folclore brasileiro curupi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9406" name="Picture 14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4630" y="2714620"/>
            <a:ext cx="5709510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53</TotalTime>
  <Words>0</Words>
  <Application>Microsoft Office PowerPoint</Application>
  <PresentationFormat>Apresentação na tela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Concurso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Aluno13_2</cp:lastModifiedBy>
  <cp:revision>7</cp:revision>
  <dcterms:created xsi:type="dcterms:W3CDTF">2017-08-21T11:13:20Z</dcterms:created>
  <dcterms:modified xsi:type="dcterms:W3CDTF">2017-09-01T14:29:28Z</dcterms:modified>
</cp:coreProperties>
</file>