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21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Gta</a:t>
            </a:r>
            <a:r>
              <a:rPr lang="pt-BR" dirty="0" smtClean="0"/>
              <a:t> v/ jogos de vídeo game</a:t>
            </a:r>
            <a:endParaRPr lang="pt-BR" dirty="0"/>
          </a:p>
        </p:txBody>
      </p:sp>
      <p:pic>
        <p:nvPicPr>
          <p:cNvPr id="6146" name="Picture 2" descr="Resultado de imagem para imagens gta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857364"/>
            <a:ext cx="7414244" cy="415197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122" name="Picture 2" descr="Resultado de imagem para imagens gta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214554"/>
            <a:ext cx="8572560" cy="4000528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5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098" name="AutoShape 2" descr="Resultado de imagem para imagens forza horizon 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100" name="AutoShape 4" descr="Resultado de imagem para imagens forza horizon 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102" name="AutoShape 6" descr="Resultado de imagem para imagens forza horizon 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4104" name="Picture 8" descr="Resultado de imagem para imagens gta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357429"/>
            <a:ext cx="6873356" cy="3849079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5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Euro </a:t>
            </a:r>
            <a:r>
              <a:rPr lang="pt-BR" dirty="0" err="1" smtClean="0"/>
              <a:t>Truck</a:t>
            </a:r>
            <a:r>
              <a:rPr lang="pt-BR" dirty="0" smtClean="0"/>
              <a:t> Simulator 2 / Simulador de caminhão para </a:t>
            </a:r>
            <a:r>
              <a:rPr lang="pt-BR" dirty="0" err="1" smtClean="0"/>
              <a:t>pc</a:t>
            </a:r>
            <a:endParaRPr lang="pt-BR" dirty="0"/>
          </a:p>
        </p:txBody>
      </p:sp>
      <p:pic>
        <p:nvPicPr>
          <p:cNvPr id="3074" name="Picture 2" descr="Resultado de imagem para imagens euro truck simulator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000240"/>
            <a:ext cx="6970308" cy="3903372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5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PECK DE CARGAS</a:t>
            </a:r>
            <a:endParaRPr lang="pt-BR" dirty="0"/>
          </a:p>
        </p:txBody>
      </p:sp>
      <p:pic>
        <p:nvPicPr>
          <p:cNvPr id="2050" name="Picture 2" descr="Resultado de imagem para imagens euro truck simulator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18256" y="2428868"/>
            <a:ext cx="8753565" cy="3071834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5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Dlc</a:t>
            </a:r>
            <a:r>
              <a:rPr lang="pt-BR" dirty="0" smtClean="0"/>
              <a:t> </a:t>
            </a:r>
            <a:r>
              <a:rPr lang="pt-BR" dirty="0" err="1" smtClean="0"/>
              <a:t>Italia</a:t>
            </a:r>
            <a:endParaRPr lang="pt-BR" dirty="0"/>
          </a:p>
        </p:txBody>
      </p:sp>
      <p:pic>
        <p:nvPicPr>
          <p:cNvPr id="1026" name="Picture 2" descr="Resultado de imagem para imagens euro truck simulator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857364"/>
            <a:ext cx="7878113" cy="4357718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5000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81</TotalTime>
  <Words>22</Words>
  <Application>Microsoft Office PowerPoint</Application>
  <PresentationFormat>Apresentação na tela (4:3)</PresentationFormat>
  <Paragraphs>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Ápice</vt:lpstr>
      <vt:lpstr>Gta v/ jogos de vídeo game</vt:lpstr>
      <vt:lpstr>Slide 2</vt:lpstr>
      <vt:lpstr>Slide 3</vt:lpstr>
      <vt:lpstr>Euro Truck Simulator 2 / Simulador de caminhão para pc</vt:lpstr>
      <vt:lpstr>PECK DE CARGAS</vt:lpstr>
      <vt:lpstr>Dlc Italia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Aluno13_2</cp:lastModifiedBy>
  <cp:revision>11</cp:revision>
  <dcterms:created xsi:type="dcterms:W3CDTF">2017-08-21T11:13:20Z</dcterms:created>
  <dcterms:modified xsi:type="dcterms:W3CDTF">2017-09-14T11:34:14Z</dcterms:modified>
</cp:coreProperties>
</file>