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Mico leão dourado da 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pt-BR" dirty="0" smtClean="0"/>
              <a:t>O mico-leão-dourado (</a:t>
            </a:r>
            <a:r>
              <a:rPr lang="pt-BR" i="1" dirty="0" err="1" smtClean="0"/>
              <a:t>Leontopithecus</a:t>
            </a:r>
            <a:r>
              <a:rPr lang="pt-BR" i="1" dirty="0" smtClean="0"/>
              <a:t> </a:t>
            </a:r>
            <a:r>
              <a:rPr lang="pt-BR" i="1" dirty="0" err="1" smtClean="0"/>
              <a:t>rosalia</a:t>
            </a:r>
            <a:r>
              <a:rPr lang="pt-BR" dirty="0" smtClean="0"/>
              <a:t>) é também conhecido simplesmente como mico-leão ou </a:t>
            </a:r>
            <a:r>
              <a:rPr lang="pt-BR" dirty="0" err="1" smtClean="0"/>
              <a:t>saguipiranga</a:t>
            </a:r>
            <a:r>
              <a:rPr lang="pt-BR" dirty="0" smtClean="0"/>
              <a:t>.</a:t>
            </a:r>
          </a:p>
          <a:p>
            <a:pPr fontAlgn="base"/>
            <a:r>
              <a:rPr lang="pt-BR" dirty="0" smtClean="0"/>
              <a:t>É uma espécie de primata endêmica do Brasil (só existe aqui).</a:t>
            </a:r>
          </a:p>
          <a:p>
            <a:pPr fontAlgn="base"/>
            <a:r>
              <a:rPr lang="pt-BR" dirty="0" smtClean="0"/>
              <a:t>Ocorre exclusivamente na Mata Atlântica brasileira, no estado do Rio de Janeiro, mas alguns autores já consideraram sua ocorrência no sul do Espírito Santo.</a:t>
            </a:r>
          </a:p>
          <a:p>
            <a:pPr fontAlgn="base"/>
            <a:r>
              <a:rPr lang="pt-BR" dirty="0" smtClean="0"/>
              <a:t>Atualmente, são encontrados principalmente na Reserva Biológica Poço das Antas e na Reserva Biológica União, e vivem nos estratos mais altos da floresta. Podem ser encontrados em trechos de floresta secundária.</a:t>
            </a:r>
          </a:p>
          <a:p>
            <a:pPr fontAlgn="base"/>
            <a:r>
              <a:rPr lang="pt-BR" dirty="0" smtClean="0"/>
              <a:t>Já foi considerado como uma subespécie, hoje é uma espécie propriamente dita, como as outras espécies de micos-leões. Evidências de estudos filogenéticos mostram que o mico-leão-preto é a espécie mais próxima do mico-leão-dourado. Não existem fósseis conhecidos dessa espécie.</a:t>
            </a:r>
          </a:p>
          <a:p>
            <a:pPr fontAlgn="base"/>
            <a:r>
              <a:rPr lang="pt-BR" dirty="0" smtClean="0"/>
              <a:t>Características – mico-leão-dourado</a:t>
            </a:r>
          </a:p>
          <a:p>
            <a:pPr fontAlgn="base"/>
            <a:r>
              <a:rPr lang="pt-BR" dirty="0" smtClean="0"/>
              <a:t>Junto com outros micos-leões é o maior membro da subfamília </a:t>
            </a:r>
            <a:r>
              <a:rPr lang="pt-BR" dirty="0" err="1" smtClean="0"/>
              <a:t>Callitrichinae</a:t>
            </a:r>
            <a:r>
              <a:rPr lang="pt-BR" dirty="0" smtClean="0"/>
              <a:t>, podendo pesar até 800g. A pelagem varia do dourado ao alaranjado com uma juba muito característica, que lhe conferiu o nome popular. Apresenta garras em vez de unhas e o terceiro dedo da mão é muito longo e usado para procurar presas. O </a:t>
            </a:r>
            <a:r>
              <a:rPr lang="pt-BR" dirty="0" err="1" smtClean="0"/>
              <a:t>dimorfismo</a:t>
            </a:r>
            <a:r>
              <a:rPr lang="pt-BR" dirty="0" smtClean="0"/>
              <a:t> sexual não é acentuado. O crânio é pequeno e menos robusto, se comparado com outros micos-leões. Possui 32 dentes, sendo os incisivos muito semelhante a caninos.</a:t>
            </a:r>
          </a:p>
          <a:p>
            <a:pPr fontAlgn="base"/>
            <a:r>
              <a:rPr lang="pt-BR" dirty="0" smtClean="0"/>
              <a:t>São animais diurnos e muito ativos durante as primeiras horas da manhã. Os comportamentos sociais são muito semelhantes a de outros primatas. Vivem em grupos de até 8 indivíduos, organizados em grupos familiares, sendo comum a </a:t>
            </a:r>
            <a:r>
              <a:rPr lang="pt-BR" dirty="0" err="1" smtClean="0"/>
              <a:t>poliandria</a:t>
            </a:r>
            <a:r>
              <a:rPr lang="pt-BR" dirty="0" smtClean="0"/>
              <a:t>. A </a:t>
            </a:r>
            <a:r>
              <a:rPr lang="pt-BR" dirty="0" err="1" smtClean="0"/>
              <a:t>poliginia</a:t>
            </a:r>
            <a:r>
              <a:rPr lang="pt-BR" dirty="0" smtClean="0"/>
              <a:t> pode ocorrer em menor proporção. Os territórios variam em tamanho, podendo ter até 217 hectares de área. A fragmentação do habitat fez com que muitos territórios se sobreponham sobre de outros. São animais onívoros, se alimentando de frutos, invertebrados e pequenos vertebrados na estação chuvosa e de néctar, na estação seca. Tem um repertório variado de vocalizações, ou seja, emitem diferentes barulhos vocais, que são emitidos em contextos específicos. Dão à luz a gêmeos, depois de uma gestação de 129 dias. Os machos ajudam com o cuidado na prole, assim como crias de anos anteriores.</a:t>
            </a:r>
          </a:p>
          <a:p>
            <a:pPr fontAlgn="base"/>
            <a:r>
              <a:rPr lang="pt-BR" dirty="0" smtClean="0"/>
              <a:t>Grave risco de extinção</a:t>
            </a:r>
          </a:p>
          <a:p>
            <a:pPr fontAlgn="base"/>
            <a:r>
              <a:rPr lang="pt-BR" dirty="0" smtClean="0"/>
              <a:t>É uma espécie que corre grave risco de extinção. Existem cerca de 1000 indivíduos em liberdade, graças a inúmeros esforços na conservação e reprodução dessa espécie. As populações em cativeiro são relativamente estáveis. O mico-leão-dourado, atualmente, é considerado uma espécie bandeira na conservação da Mata Atlântica brasileira.</a:t>
            </a:r>
          </a:p>
          <a:p>
            <a:pPr fontAlgn="base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6626" name="Picture 2" descr="Resultado de imagem para mico leão dour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257800"/>
            <a:ext cx="2857500" cy="1600200"/>
          </a:xfrm>
          <a:prstGeom prst="rect">
            <a:avLst/>
          </a:prstGeom>
          <a:noFill/>
        </p:spPr>
      </p:pic>
      <p:pic>
        <p:nvPicPr>
          <p:cNvPr id="26628" name="Picture 4" descr="Resultado de imagem para mico leão dourado da mata atla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5000636"/>
            <a:ext cx="2951155" cy="2074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447</Words>
  <Application>Microsoft Office PowerPoint</Application>
  <PresentationFormat>Apresentação na tela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Mico leão dourado da mata atlântica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9</cp:revision>
  <dcterms:created xsi:type="dcterms:W3CDTF">2017-08-21T18:02:21Z</dcterms:created>
  <dcterms:modified xsi:type="dcterms:W3CDTF">2017-08-28T18:33:07Z</dcterms:modified>
</cp:coreProperties>
</file>