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Mico-leão-dourado</a:t>
            </a:r>
            <a:r>
              <a:rPr lang="pt-BR" dirty="0" smtClean="0"/>
              <a:t>,onça pintada,bicho preguiça,capivara.Estes são alguns dos </a:t>
            </a:r>
            <a:r>
              <a:rPr lang="pt-BR" smtClean="0"/>
              <a:t>mais conhecidos</a:t>
            </a:r>
            <a:endParaRPr lang="pt-B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 da Mata Atlântica</a:t>
            </a:r>
            <a:endParaRPr lang="pt-BR" dirty="0"/>
          </a:p>
        </p:txBody>
      </p:sp>
      <p:pic>
        <p:nvPicPr>
          <p:cNvPr id="1026" name="Picture 2" descr="Resultado de imagem para MATA ATLANTICA COSTUMES TIPICOS LIS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06" y="1643050"/>
            <a:ext cx="2419394" cy="1038200"/>
          </a:xfrm>
          <a:prstGeom prst="rect">
            <a:avLst/>
          </a:prstGeom>
          <a:noFill/>
        </p:spPr>
      </p:pic>
      <p:pic>
        <p:nvPicPr>
          <p:cNvPr id="1028" name="Picture 4" descr="Resultado de imagem para MATA ATLANTICA COSTUMES TIPICOS L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1571636" cy="1965679"/>
          </a:xfrm>
          <a:prstGeom prst="rect">
            <a:avLst/>
          </a:prstGeom>
          <a:noFill/>
        </p:spPr>
      </p:pic>
      <p:pic>
        <p:nvPicPr>
          <p:cNvPr id="1030" name="Picture 6" descr="Resultado de imagem para MATA ATLANTICA COSTUMES TIPICOS LIST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4625" y="3786190"/>
            <a:ext cx="2619375" cy="1743076"/>
          </a:xfrm>
          <a:prstGeom prst="rect">
            <a:avLst/>
          </a:prstGeom>
          <a:noFill/>
        </p:spPr>
      </p:pic>
      <p:pic>
        <p:nvPicPr>
          <p:cNvPr id="1032" name="Picture 8" descr="Resultado de imagem para MATA ATLANTICA COSTUMES TIPICOS LIST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929066"/>
            <a:ext cx="1643074" cy="1762126"/>
          </a:xfrm>
          <a:prstGeom prst="rect">
            <a:avLst/>
          </a:prstGeom>
          <a:noFill/>
        </p:spPr>
      </p:pic>
      <p:sp>
        <p:nvSpPr>
          <p:cNvPr id="1034" name="AutoShape 10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8" name="AutoShape 14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0" name="AutoShape 16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2" name="AutoShape 18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4" name="AutoShape 20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46" name="Picture 22" descr="Resultado de imagem para MATA ATLANTICA COSTUMES TIPICOS LISTA cobra de bocA ABERT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5795967"/>
            <a:ext cx="2466975" cy="1062033"/>
          </a:xfrm>
          <a:prstGeom prst="rect">
            <a:avLst/>
          </a:prstGeom>
          <a:noFill/>
        </p:spPr>
      </p:pic>
      <p:sp>
        <p:nvSpPr>
          <p:cNvPr id="1048" name="AutoShape 24" descr="Resultado de imagem para JIBO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28674" name="AutoShape 2" descr="Resultado de imagem para MATA ATLANTICA COSTUMES TIPICOS LISTA cob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16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Mata Atlântica</vt:lpstr>
      <vt:lpstr>Animais da Mata Atlântica</vt:lpstr>
      <vt:lpstr>MATA ATLÂNTICA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5</cp:revision>
  <dcterms:created xsi:type="dcterms:W3CDTF">2017-08-21T18:02:21Z</dcterms:created>
  <dcterms:modified xsi:type="dcterms:W3CDTF">2017-08-21T18:45:05Z</dcterms:modified>
</cp:coreProperties>
</file>