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2BF0213-F0DE-466A-BCE7-A84050B36DF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8D7730-3E0F-4E3E-8C5E-750C20EA5DD7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26" name="AutoShape 2" descr="Resultado de imagem para higiene e sau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higiene e sau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0" name="Picture 6" descr="Resultado de imagem para higiene e sa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2857500" cy="1905000"/>
          </a:xfrm>
          <a:prstGeom prst="rect">
            <a:avLst/>
          </a:prstGeom>
          <a:noFill/>
        </p:spPr>
      </p:pic>
      <p:pic>
        <p:nvPicPr>
          <p:cNvPr id="1032" name="Picture 8" descr="Resultado de imagem para higiene e sau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097199"/>
            <a:ext cx="2609851" cy="2191686"/>
          </a:xfrm>
          <a:prstGeom prst="rect">
            <a:avLst/>
          </a:prstGeom>
          <a:noFill/>
        </p:spPr>
      </p:pic>
      <p:pic>
        <p:nvPicPr>
          <p:cNvPr id="1034" name="Picture 10" descr="Resultado de imagem para higiene e sau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2286000" cy="1928826"/>
          </a:xfrm>
          <a:prstGeom prst="rect">
            <a:avLst/>
          </a:prstGeom>
          <a:noFill/>
        </p:spPr>
      </p:pic>
      <p:pic>
        <p:nvPicPr>
          <p:cNvPr id="1036" name="Picture 12" descr="Resultado de imagem para higiene e saud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3989684"/>
            <a:ext cx="2924310" cy="208249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Ápice</vt:lpstr>
      <vt:lpstr>Higiene e saúde</vt:lpstr>
      <vt:lpstr>Slide 2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Aluno02</dc:creator>
  <cp:lastModifiedBy>Aluno02</cp:lastModifiedBy>
  <cp:revision>3</cp:revision>
  <dcterms:created xsi:type="dcterms:W3CDTF">2017-06-05T18:14:16Z</dcterms:created>
  <dcterms:modified xsi:type="dcterms:W3CDTF">2017-06-05T18:29:08Z</dcterms:modified>
</cp:coreProperties>
</file>