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5620"/>
    <p:restoredTop sz="93827" autoAdjust="0"/>
  </p:normalViewPr>
  <p:slideViewPr>
    <p:cSldViewPr>
      <p:cViewPr varScale="1">
        <p:scale>
          <a:sx n="67" d="100"/>
          <a:sy n="67" d="100"/>
        </p:scale>
        <p:origin x="-94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Onça -pintada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A onça –pintada é um animal feroz que se alimenta de capivaras,serpentes coelhos,veados e antas .A onça- pintada também se alimenta de peixes que ela mesmo captura- os no rio e também possui a habilidade de nadar no rio.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Onça –pintada slides</a:t>
            </a:r>
            <a:endParaRPr lang="pt-BR" dirty="0"/>
          </a:p>
        </p:txBody>
      </p:sp>
      <p:pic>
        <p:nvPicPr>
          <p:cNvPr id="1026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14620"/>
            <a:ext cx="3488283" cy="3500438"/>
          </a:xfrm>
          <a:prstGeom prst="rect">
            <a:avLst/>
          </a:prstGeom>
          <a:noFill/>
        </p:spPr>
      </p:pic>
      <p:pic>
        <p:nvPicPr>
          <p:cNvPr id="1028" name="Picture 4" descr="Resultado de imagem para do que a onca pintada se alimen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6903" y="3714752"/>
            <a:ext cx="2104048" cy="2643206"/>
          </a:xfrm>
          <a:prstGeom prst="rect">
            <a:avLst/>
          </a:prstGeom>
          <a:noFill/>
        </p:spPr>
      </p:pic>
      <p:pic>
        <p:nvPicPr>
          <p:cNvPr id="1030" name="Picture 6" descr="Imagem relaciona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V="1">
            <a:off x="16645022" y="11001428"/>
            <a:ext cx="18288000" cy="71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49</Words>
  <Application>Microsoft Office PowerPoint</Application>
  <PresentationFormat>Apresentação na tela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Onça -pintada</vt:lpstr>
      <vt:lpstr>Onça –pintada slides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Aluno02</cp:lastModifiedBy>
  <cp:revision>8</cp:revision>
  <dcterms:created xsi:type="dcterms:W3CDTF">2017-08-21T17:00:01Z</dcterms:created>
  <dcterms:modified xsi:type="dcterms:W3CDTF">2017-08-28T17:28:05Z</dcterms:modified>
</cp:coreProperties>
</file>