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1026" name="AutoShape 2" descr="Resultado de imagem par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2981325" cy="2390782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00042"/>
            <a:ext cx="1928794" cy="1359809"/>
          </a:xfrm>
          <a:prstGeom prst="rect">
            <a:avLst/>
          </a:prstGeom>
          <a:noFill/>
        </p:spPr>
      </p:pic>
      <p:pic>
        <p:nvPicPr>
          <p:cNvPr id="1032" name="Picture 8" descr="Imagem relaciona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3857628"/>
            <a:ext cx="1272199" cy="716248"/>
          </a:xfrm>
          <a:prstGeom prst="rect">
            <a:avLst/>
          </a:prstGeom>
          <a:noFill/>
        </p:spPr>
      </p:pic>
      <p:sp>
        <p:nvSpPr>
          <p:cNvPr id="1034" name="AutoShape 10" descr="Resultado de imagem par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Resultado de imagem par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8" name="Picture 14" descr="Imagem relacionad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4810407"/>
            <a:ext cx="2595534" cy="1731592"/>
          </a:xfrm>
          <a:prstGeom prst="rect">
            <a:avLst/>
          </a:prstGeom>
          <a:noFill/>
        </p:spPr>
      </p:pic>
      <p:pic>
        <p:nvPicPr>
          <p:cNvPr id="1040" name="Picture 16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071546"/>
            <a:ext cx="2619375" cy="1743076"/>
          </a:xfrm>
          <a:prstGeom prst="rect">
            <a:avLst/>
          </a:prstGeom>
          <a:noFill/>
        </p:spPr>
      </p:pic>
      <p:pic>
        <p:nvPicPr>
          <p:cNvPr id="1042" name="Picture 18" descr="Resultado de imagem para MATA ATLÂNTIC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5072074"/>
            <a:ext cx="2847975" cy="1609726"/>
          </a:xfrm>
          <a:prstGeom prst="rect">
            <a:avLst/>
          </a:prstGeom>
          <a:noFill/>
        </p:spPr>
      </p:pic>
      <p:pic>
        <p:nvPicPr>
          <p:cNvPr id="1044" name="Picture 20" descr="Resultado de imagem para MATA ATLÂNTIC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2643182"/>
            <a:ext cx="2628900" cy="1743076"/>
          </a:xfrm>
          <a:prstGeom prst="rect">
            <a:avLst/>
          </a:prstGeom>
          <a:noFill/>
        </p:spPr>
      </p:pic>
      <p:pic>
        <p:nvPicPr>
          <p:cNvPr id="1046" name="Picture 22" descr="Resultado de imagem para MATA ATLÂNTIC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15140" y="2285992"/>
            <a:ext cx="1914487" cy="1340886"/>
          </a:xfrm>
          <a:prstGeom prst="rect">
            <a:avLst/>
          </a:prstGeom>
          <a:noFill/>
        </p:spPr>
      </p:pic>
      <p:pic>
        <p:nvPicPr>
          <p:cNvPr id="1048" name="Picture 24" descr="Imagem relacionada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04178" y="5286388"/>
            <a:ext cx="1239822" cy="1571612"/>
          </a:xfrm>
          <a:prstGeom prst="rect">
            <a:avLst/>
          </a:prstGeom>
          <a:noFill/>
        </p:spPr>
      </p:pic>
      <p:pic>
        <p:nvPicPr>
          <p:cNvPr id="1050" name="Picture 26" descr="Resultado de imagem para MATA ATLÂNTICA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00364" y="1285860"/>
            <a:ext cx="3200400" cy="1428750"/>
          </a:xfrm>
          <a:prstGeom prst="rect">
            <a:avLst/>
          </a:prstGeom>
          <a:noFill/>
        </p:spPr>
      </p:pic>
      <p:pic>
        <p:nvPicPr>
          <p:cNvPr id="1052" name="Picture 28" descr="Imagem relacionada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15074" y="5429264"/>
            <a:ext cx="1512599" cy="1428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Apresentação na tela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Mata Atlântica</vt:lpstr>
      <vt:lpstr>Slide 2</vt:lpstr>
      <vt:lpstr>Slide 3</vt:lpstr>
      <vt:lpstr>Mata Atlântica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5</cp:revision>
  <dcterms:created xsi:type="dcterms:W3CDTF">2017-08-21T17:00:01Z</dcterms:created>
  <dcterms:modified xsi:type="dcterms:W3CDTF">2017-08-28T17:02:54Z</dcterms:modified>
</cp:coreProperties>
</file>