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D73390-96CE-4A5E-815A-5D67F797E159}" type="datetimeFigureOut">
              <a:rPr lang="pt-BR" smtClean="0"/>
              <a:pPr/>
              <a:t>21/8/2017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1B6AF-398B-4B59-B786-E4D298B2BE0D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Mata Atlântica</a:t>
            </a:r>
            <a:endParaRPr lang="pt-BR" dirty="0"/>
          </a:p>
        </p:txBody>
      </p:sp>
      <p:sp>
        <p:nvSpPr>
          <p:cNvPr id="1026" name="AutoShape 2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28" name="Picture 4" descr="Imagem relacionad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643182"/>
            <a:ext cx="2981325" cy="2390782"/>
          </a:xfrm>
          <a:prstGeom prst="rect">
            <a:avLst/>
          </a:prstGeom>
          <a:noFill/>
        </p:spPr>
      </p:pic>
      <p:pic>
        <p:nvPicPr>
          <p:cNvPr id="1030" name="Picture 6" descr="Imagem relacionad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215206" y="500042"/>
            <a:ext cx="1928794" cy="1359809"/>
          </a:xfrm>
          <a:prstGeom prst="rect">
            <a:avLst/>
          </a:prstGeom>
          <a:noFill/>
        </p:spPr>
      </p:pic>
      <p:pic>
        <p:nvPicPr>
          <p:cNvPr id="1032" name="Picture 8" descr="Imagem relaciona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43834" y="3857628"/>
            <a:ext cx="1272199" cy="716248"/>
          </a:xfrm>
          <a:prstGeom prst="rect">
            <a:avLst/>
          </a:prstGeom>
          <a:noFill/>
        </p:spPr>
      </p:pic>
      <p:sp>
        <p:nvSpPr>
          <p:cNvPr id="1034" name="AutoShape 10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1036" name="AutoShape 12" descr="Resultado de imagem para MATA ATLÂNTIC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1038" name="Picture 14" descr="Imagem relacionad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71868" y="4810407"/>
            <a:ext cx="2595534" cy="1731592"/>
          </a:xfrm>
          <a:prstGeom prst="rect">
            <a:avLst/>
          </a:prstGeom>
          <a:noFill/>
        </p:spPr>
      </p:pic>
      <p:pic>
        <p:nvPicPr>
          <p:cNvPr id="1040" name="Picture 16" descr="Imagem relacionada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20" y="1071546"/>
            <a:ext cx="2619375" cy="1743076"/>
          </a:xfrm>
          <a:prstGeom prst="rect">
            <a:avLst/>
          </a:prstGeom>
          <a:noFill/>
        </p:spPr>
      </p:pic>
      <p:pic>
        <p:nvPicPr>
          <p:cNvPr id="1042" name="Picture 18" descr="Resultado de imagem para MATA ATLÂNTICA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14282" y="5072074"/>
            <a:ext cx="2847975" cy="1609726"/>
          </a:xfrm>
          <a:prstGeom prst="rect">
            <a:avLst/>
          </a:prstGeom>
          <a:noFill/>
        </p:spPr>
      </p:pic>
      <p:pic>
        <p:nvPicPr>
          <p:cNvPr id="1044" name="Picture 20" descr="Resultado de imagem para MATA ATLÂNTICA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2643182"/>
            <a:ext cx="2628900" cy="1743076"/>
          </a:xfrm>
          <a:prstGeom prst="rect">
            <a:avLst/>
          </a:prstGeom>
          <a:noFill/>
        </p:spPr>
      </p:pic>
      <p:pic>
        <p:nvPicPr>
          <p:cNvPr id="1046" name="Picture 22" descr="Resultado de imagem para MATA ATLÂNTICA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715140" y="2285992"/>
            <a:ext cx="1914487" cy="1340886"/>
          </a:xfrm>
          <a:prstGeom prst="rect">
            <a:avLst/>
          </a:prstGeom>
          <a:noFill/>
        </p:spPr>
      </p:pic>
      <p:pic>
        <p:nvPicPr>
          <p:cNvPr id="1048" name="Picture 24" descr="Imagem relacionada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7904178" y="5286388"/>
            <a:ext cx="1239822" cy="1571612"/>
          </a:xfrm>
          <a:prstGeom prst="rect">
            <a:avLst/>
          </a:prstGeom>
          <a:noFill/>
        </p:spPr>
      </p:pic>
      <p:pic>
        <p:nvPicPr>
          <p:cNvPr id="1050" name="Picture 26" descr="Resultado de imagem para MATA ATLÂNTICA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000364" y="1285860"/>
            <a:ext cx="3200400" cy="1428750"/>
          </a:xfrm>
          <a:prstGeom prst="rect">
            <a:avLst/>
          </a:prstGeom>
          <a:noFill/>
        </p:spPr>
      </p:pic>
      <p:pic>
        <p:nvPicPr>
          <p:cNvPr id="1052" name="Picture 28" descr="Imagem relacionada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215074" y="5429264"/>
            <a:ext cx="1512599" cy="14287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</Words>
  <Application>Microsoft Office PowerPoint</Application>
  <PresentationFormat>Apresentação na tela (4:3)</PresentationFormat>
  <Paragraphs>2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Mata Atlântica</vt:lpstr>
      <vt:lpstr>Slide 2</vt:lpstr>
      <vt:lpstr>Mata Atlântica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Aluno02</cp:lastModifiedBy>
  <cp:revision>4</cp:revision>
  <dcterms:created xsi:type="dcterms:W3CDTF">2017-08-21T17:00:01Z</dcterms:created>
  <dcterms:modified xsi:type="dcterms:W3CDTF">2017-08-21T17:36:06Z</dcterms:modified>
</cp:coreProperties>
</file>