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661A5-7317-472A-8004-D73C8B4AED94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7FAB6-16FD-4010-8230-DF4DF6374C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661A5-7317-472A-8004-D73C8B4AED94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7FAB6-16FD-4010-8230-DF4DF6374C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661A5-7317-472A-8004-D73C8B4AED94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7FAB6-16FD-4010-8230-DF4DF6374C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661A5-7317-472A-8004-D73C8B4AED94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7FAB6-16FD-4010-8230-DF4DF6374C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661A5-7317-472A-8004-D73C8B4AED94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7FAB6-16FD-4010-8230-DF4DF6374C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661A5-7317-472A-8004-D73C8B4AED94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7FAB6-16FD-4010-8230-DF4DF6374C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661A5-7317-472A-8004-D73C8B4AED94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7FAB6-16FD-4010-8230-DF4DF6374C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661A5-7317-472A-8004-D73C8B4AED94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7FAB6-16FD-4010-8230-DF4DF6374C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661A5-7317-472A-8004-D73C8B4AED94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7FAB6-16FD-4010-8230-DF4DF6374C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661A5-7317-472A-8004-D73C8B4AED94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7FAB6-16FD-4010-8230-DF4DF6374C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661A5-7317-472A-8004-D73C8B4AED94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7FAB6-16FD-4010-8230-DF4DF6374C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661A5-7317-472A-8004-D73C8B4AED94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7FAB6-16FD-4010-8230-DF4DF6374C8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 rot="10800000" flipV="1">
            <a:off x="1371600" y="2643182"/>
            <a:ext cx="6400800" cy="1243018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1026" name="Picture 2" descr="C:\Arquivos de programas\Microsoft Office\MEDIA\CAGCAT10\j019637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714544" y="857232"/>
            <a:ext cx="11644371" cy="72152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</Words>
  <Application>Microsoft Office PowerPoint</Application>
  <PresentationFormat>Apresentação na tela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 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Aluno02</dc:creator>
  <cp:lastModifiedBy>Aluno02</cp:lastModifiedBy>
  <cp:revision>2</cp:revision>
  <dcterms:created xsi:type="dcterms:W3CDTF">2017-06-05T16:37:08Z</dcterms:created>
  <dcterms:modified xsi:type="dcterms:W3CDTF">2017-06-05T16:46:21Z</dcterms:modified>
</cp:coreProperties>
</file>