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22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10/9/2017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Cobra coral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1472" y="3214662"/>
            <a:ext cx="8001056" cy="364333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 cobra coral verdadeira e uma serpente de pequeno porte.Possui coloração forte e facilmente reconhecida:listrada em preto,vermelho e amarelo.</a:t>
            </a:r>
          </a:p>
          <a:p>
            <a:r>
              <a:rPr lang="pt-BR" dirty="0" smtClean="0"/>
              <a:t>É uma cobra peçonhenta,ou seja,venenosa.É considerada uma das mais venenosas do Brasil em função de alta toxidade de seu veneno.Uma vez picada,a pessoa pode morrer caso não receba atendimento médico rápido.</a:t>
            </a:r>
            <a:endParaRPr lang="pt-BR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Resultado de imagem para animai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4548166" cy="3092753"/>
          </a:xfrm>
          <a:prstGeom prst="rect">
            <a:avLst/>
          </a:prstGeom>
          <a:noFill/>
        </p:spPr>
      </p:pic>
      <p:pic>
        <p:nvPicPr>
          <p:cNvPr id="2052" name="Picture 4" descr="Resultado de imagem para coral d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928802"/>
            <a:ext cx="4026251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026" name="Picture 2" descr="Resultado de imagem para informaçoes da cobra cor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6286500" cy="39814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6386" name="Picture 2" descr="Resultado de imagem para informaçoes da cobra cor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14488"/>
            <a:ext cx="6286544" cy="4201506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</TotalTime>
  <Words>54</Words>
  <Application>Microsoft Office PowerPoint</Application>
  <PresentationFormat>Apresentação na tela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Ápice</vt:lpstr>
      <vt:lpstr>Cobra coral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Aluno18</cp:lastModifiedBy>
  <cp:revision>9</cp:revision>
  <dcterms:created xsi:type="dcterms:W3CDTF">2017-08-21T18:02:21Z</dcterms:created>
  <dcterms:modified xsi:type="dcterms:W3CDTF">2017-09-10T18:31:55Z</dcterms:modified>
</cp:coreProperties>
</file>