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3/9/2017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1538" y="2130425"/>
            <a:ext cx="7386662" cy="1012823"/>
          </a:xfrm>
        </p:spPr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7858180" cy="3786190"/>
          </a:xfrm>
        </p:spPr>
        <p:txBody>
          <a:bodyPr>
            <a:normAutofit/>
          </a:bodyPr>
          <a:lstStyle/>
          <a:p>
            <a:r>
              <a:rPr lang="pt-BR" dirty="0" smtClean="0"/>
              <a:t>A Mata Atl</a:t>
            </a:r>
            <a:r>
              <a:rPr lang="pt-BR" dirty="0" smtClean="0"/>
              <a:t>ântica é uma formação vegetal que está presente em grande parte da região litorânea brasileira.Ocupa,atualmente,uma extensão de aproximadamente 100 mil quilômetros quadrados.É uma das mais importantes florestas tropicais </a:t>
            </a:r>
            <a:r>
              <a:rPr lang="pt-BR" smtClean="0"/>
              <a:t>do mundo,apresentando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Imagens da mata atlântica</a:t>
            </a:r>
            <a:endParaRPr lang="pt-BR" dirty="0"/>
          </a:p>
        </p:txBody>
      </p:sp>
      <p:sp>
        <p:nvSpPr>
          <p:cNvPr id="1026" name="AutoShape 2" descr="Resultado de imagem para imagens da mata atlâ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imagens da mata atlâ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magens da mata atlâ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imagens da mata atlân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786114" cy="2397872"/>
          </a:xfrm>
          <a:prstGeom prst="rect">
            <a:avLst/>
          </a:prstGeom>
          <a:noFill/>
        </p:spPr>
      </p:pic>
      <p:sp>
        <p:nvSpPr>
          <p:cNvPr id="1034" name="AutoShape 10" descr="Resultado de imagem para imagens da mata atlâ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8" name="Picture 14" descr="Resultado de imagem para imagens d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9982" y="-21217110"/>
            <a:ext cx="43262550" cy="28879801"/>
          </a:xfrm>
          <a:prstGeom prst="rect">
            <a:avLst/>
          </a:prstGeom>
          <a:noFill/>
        </p:spPr>
      </p:pic>
      <p:pic>
        <p:nvPicPr>
          <p:cNvPr id="1040" name="Picture 16" descr="Resultado de imagem para imagens da mata atlâ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736"/>
            <a:ext cx="3786182" cy="252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167174" cy="2428892"/>
          </a:xfrm>
          <a:prstGeom prst="rect">
            <a:avLst/>
          </a:prstGeom>
          <a:noFill/>
        </p:spPr>
      </p:pic>
      <p:pic>
        <p:nvPicPr>
          <p:cNvPr id="15364" name="Picture 4" descr="Resultado de imagem para imagens d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786182" cy="266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</Words>
  <Application>Microsoft Office PowerPoint</Application>
  <PresentationFormat>Apresentação na tela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Mata Atlântica</vt:lpstr>
      <vt:lpstr>Imagens da mata atlântica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Aluno18</cp:lastModifiedBy>
  <cp:revision>5</cp:revision>
  <dcterms:created xsi:type="dcterms:W3CDTF">2017-08-21T18:02:21Z</dcterms:created>
  <dcterms:modified xsi:type="dcterms:W3CDTF">2017-09-03T18:40:27Z</dcterms:modified>
</cp:coreProperties>
</file>