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161DCF-2BA0-4C9B-84A6-25B84973AB73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0D9E9A-CE18-4ED0-A154-01421098A15B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26" name="AutoShape 2" descr="Resultado de imagem para imagens higiene e sau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imagens higiene e sau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Resultado de imagem para imagens higiene e sau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imagens higiene e sau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Resultado de imagem para imagens higiene e sau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6" name="Picture 12" descr="Resultado de imagem para imagens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3810000" cy="3028950"/>
          </a:xfrm>
          <a:prstGeom prst="rect">
            <a:avLst/>
          </a:prstGeom>
          <a:noFill/>
        </p:spPr>
      </p:pic>
      <p:pic>
        <p:nvPicPr>
          <p:cNvPr id="1038" name="Picture 14" descr="Resultado de imagem para imagens higiene e sau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857364"/>
            <a:ext cx="2857500" cy="1905000"/>
          </a:xfrm>
          <a:prstGeom prst="rect">
            <a:avLst/>
          </a:prstGeom>
          <a:noFill/>
        </p:spPr>
      </p:pic>
      <p:pic>
        <p:nvPicPr>
          <p:cNvPr id="1040" name="Picture 16" descr="Resultado de imagem para imagens higiene e sau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3786190"/>
            <a:ext cx="3133725" cy="2381250"/>
          </a:xfrm>
          <a:prstGeom prst="rect">
            <a:avLst/>
          </a:prstGeom>
          <a:noFill/>
        </p:spPr>
      </p:pic>
      <p:pic>
        <p:nvPicPr>
          <p:cNvPr id="1042" name="Picture 18" descr="Resultado de imagem para imagens higiene e saud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4786322"/>
            <a:ext cx="2357454" cy="207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Fluxo</vt:lpstr>
      <vt:lpstr>Higiene e saúde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Aluno18</dc:creator>
  <cp:lastModifiedBy>Aluno18</cp:lastModifiedBy>
  <cp:revision>3</cp:revision>
  <dcterms:created xsi:type="dcterms:W3CDTF">2017-06-18T18:10:13Z</dcterms:created>
  <dcterms:modified xsi:type="dcterms:W3CDTF">2017-06-18T18:27:29Z</dcterms:modified>
</cp:coreProperties>
</file>