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F96F05-B1F8-48E3-B48C-F0A23E7A456B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54A24F-F6D6-4F59-B636-A281A55227BF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curiosidades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Comidas </a:t>
            </a:r>
            <a:r>
              <a:rPr lang="pt-BR" dirty="0" err="1" smtClean="0"/>
              <a:t>tipicas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122" name="Picture 2" descr="Resultado de imagem para Comida tipicas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0"/>
            <a:ext cx="4786314" cy="2461533"/>
          </a:xfrm>
          <a:prstGeom prst="rect">
            <a:avLst/>
          </a:prstGeom>
          <a:noFill/>
        </p:spPr>
      </p:pic>
      <p:sp>
        <p:nvSpPr>
          <p:cNvPr id="5124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126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128" name="AutoShape 8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130" name="AutoShape 10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32" name="Picture 12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3452800" cy="2555073"/>
          </a:xfrm>
          <a:prstGeom prst="rect">
            <a:avLst/>
          </a:prstGeom>
          <a:noFill/>
        </p:spPr>
      </p:pic>
      <p:pic>
        <p:nvPicPr>
          <p:cNvPr id="5134" name="Picture 14" descr="Resultado de imagem para Comida tipicas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1214422"/>
            <a:ext cx="4835030" cy="2357454"/>
          </a:xfrm>
          <a:prstGeom prst="rect">
            <a:avLst/>
          </a:prstGeom>
          <a:noFill/>
        </p:spPr>
      </p:pic>
      <p:pic>
        <p:nvPicPr>
          <p:cNvPr id="5136" name="Picture 16" descr="Resultado de imagem para Comida tipicas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8351" y="3643314"/>
            <a:ext cx="4135649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sp>
        <p:nvSpPr>
          <p:cNvPr id="4098" name="AutoShape 2" descr="Resultado de imagem para animais tipico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0" name="AutoShape 4" descr="Resultado de imagem para animais tipico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02" name="Picture 6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393437" cy="2928958"/>
          </a:xfrm>
          <a:prstGeom prst="rect">
            <a:avLst/>
          </a:prstGeom>
          <a:noFill/>
        </p:spPr>
      </p:pic>
      <p:pic>
        <p:nvPicPr>
          <p:cNvPr id="4104" name="Picture 8" descr="Resultado de imagem para animais tipicos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272480"/>
            <a:ext cx="4429156" cy="2585520"/>
          </a:xfrm>
          <a:prstGeom prst="rect">
            <a:avLst/>
          </a:prstGeom>
          <a:noFill/>
        </p:spPr>
      </p:pic>
      <p:pic>
        <p:nvPicPr>
          <p:cNvPr id="4106" name="Picture 10" descr="Resultado de imagem para animais tipicos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1214422"/>
            <a:ext cx="4247644" cy="2905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pic>
        <p:nvPicPr>
          <p:cNvPr id="3" name="Picture 12" descr="Resultado de imagem para animais tipicos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911206"/>
            <a:ext cx="3929058" cy="2946794"/>
          </a:xfrm>
          <a:prstGeom prst="rect">
            <a:avLst/>
          </a:prstGeom>
          <a:noFill/>
        </p:spPr>
      </p:pic>
      <p:sp>
        <p:nvSpPr>
          <p:cNvPr id="3074" name="AutoShape 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6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8" name="Picture 6" descr="Resultado de imagem para animais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433387"/>
            <a:ext cx="4572032" cy="3424613"/>
          </a:xfrm>
          <a:prstGeom prst="rect">
            <a:avLst/>
          </a:prstGeom>
          <a:noFill/>
        </p:spPr>
      </p:pic>
      <p:pic>
        <p:nvPicPr>
          <p:cNvPr id="3080" name="Picture 8" descr="Resultado de imagem para animais mata atlant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142984"/>
            <a:ext cx="3857652" cy="2017600"/>
          </a:xfrm>
          <a:prstGeom prst="rect">
            <a:avLst/>
          </a:prstGeom>
          <a:noFill/>
        </p:spPr>
      </p:pic>
      <p:pic>
        <p:nvPicPr>
          <p:cNvPr id="3082" name="Picture 10" descr="Resultado de imagem para animais fofos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1357298"/>
            <a:ext cx="3149836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curiosidades</a:t>
            </a:r>
            <a:endParaRPr lang="pt-BR" dirty="0"/>
          </a:p>
        </p:txBody>
      </p:sp>
      <p:sp>
        <p:nvSpPr>
          <p:cNvPr id="2050" name="AutoShape 2" descr="Resultado de imagem para costum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2" name="AutoShape 4" descr="Resultado de imagem para costum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4" name="AutoShape 6" descr="Resultado de imagem para costum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6" name="AutoShape 8" descr="Resultado de imagem para curiosidad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8" name="AutoShape 10" descr="Resultado de imagem para curiosidad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0" name="AutoShape 12" descr="Resultado de imagem para curiosidade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62" name="Picture 1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929486" cy="5190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8</Words>
  <Application>Microsoft Office PowerPoint</Application>
  <PresentationFormat>Apresentação na tela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Mata atlantica</vt:lpstr>
      <vt:lpstr>Comidas tipicas </vt:lpstr>
      <vt:lpstr>animais</vt:lpstr>
      <vt:lpstr>animais</vt:lpstr>
      <vt:lpstr>curiosidades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atlantica</dc:title>
  <dc:creator>Aluno24</dc:creator>
  <cp:lastModifiedBy>Aluno24</cp:lastModifiedBy>
  <cp:revision>5</cp:revision>
  <dcterms:created xsi:type="dcterms:W3CDTF">2017-08-21T16:15:14Z</dcterms:created>
  <dcterms:modified xsi:type="dcterms:W3CDTF">2017-08-21T16:56:37Z</dcterms:modified>
</cp:coreProperties>
</file>