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F96F05-B1F8-48E3-B48C-F0A23E7A456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54A24F-F6D6-4F59-B636-A281A55227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0</Words>
  <Application>Microsoft Office PowerPoint</Application>
  <PresentationFormat>Apresentação na tela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0</vt:i4>
      </vt:variant>
    </vt:vector>
  </HeadingPairs>
  <TitlesOfParts>
    <vt:vector size="1" baseType="lpstr">
      <vt:lpstr>Ápice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atlantica</dc:title>
  <dc:creator>Aluno24</dc:creator>
  <cp:lastModifiedBy>Admin</cp:lastModifiedBy>
  <cp:revision>6</cp:revision>
  <dcterms:created xsi:type="dcterms:W3CDTF">2017-08-21T16:15:14Z</dcterms:created>
  <dcterms:modified xsi:type="dcterms:W3CDTF">2017-08-28T16:08:05Z</dcterms:modified>
</cp:coreProperties>
</file>