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27/08/2007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ANIMAIS DA MATA ATLÂTICA</a:t>
            </a:r>
            <a:br>
              <a:rPr lang="pt-BR" smtClean="0"/>
            </a:b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</Words>
  <Application>Microsoft Office PowerPoint</Application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ANIMAIS DA MATA ATLÂTICA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Aluno11</cp:lastModifiedBy>
  <cp:revision>20</cp:revision>
  <dcterms:created xsi:type="dcterms:W3CDTF">2017-08-21T17:00:01Z</dcterms:created>
  <dcterms:modified xsi:type="dcterms:W3CDTF">2007-08-27T19:55:06Z</dcterms:modified>
</cp:coreProperties>
</file>