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73390-96CE-4A5E-815A-5D67F797E15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ANIMAIS DA MATA ATLÂTICA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4</Words>
  <Application>Microsoft Office PowerPoint</Application>
  <PresentationFormat>Apresentação na tela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ANIMAIS DA MATA ATLÂTICA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Aluno02</cp:lastModifiedBy>
  <cp:revision>21</cp:revision>
  <dcterms:created xsi:type="dcterms:W3CDTF">2017-08-21T17:00:01Z</dcterms:created>
  <dcterms:modified xsi:type="dcterms:W3CDTF">2017-09-11T17:03:39Z</dcterms:modified>
</cp:coreProperties>
</file>