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5" name="Subtítu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1" name="Espaço Reservado para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10DD12B-51F8-4F16-9B12-40F7F048715E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4ABCA41-16B6-406C-BEDF-4B75E24A8409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0DD12B-51F8-4F16-9B12-40F7F048715E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BCA41-16B6-406C-BEDF-4B75E24A840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10DD12B-51F8-4F16-9B12-40F7F048715E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4ABCA41-16B6-406C-BEDF-4B75E24A840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0DD12B-51F8-4F16-9B12-40F7F048715E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BCA41-16B6-406C-BEDF-4B75E24A840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10DD12B-51F8-4F16-9B12-40F7F048715E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4ABCA41-16B6-406C-BEDF-4B75E24A8409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0DD12B-51F8-4F16-9B12-40F7F048715E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BCA41-16B6-406C-BEDF-4B75E24A840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0DD12B-51F8-4F16-9B12-40F7F048715E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BCA41-16B6-406C-BEDF-4B75E24A840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0DD12B-51F8-4F16-9B12-40F7F048715E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BCA41-16B6-406C-BEDF-4B75E24A840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10DD12B-51F8-4F16-9B12-40F7F048715E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BCA41-16B6-406C-BEDF-4B75E24A840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0DD12B-51F8-4F16-9B12-40F7F048715E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BCA41-16B6-406C-BEDF-4B75E24A840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0DD12B-51F8-4F16-9B12-40F7F048715E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BCA41-16B6-406C-BEDF-4B75E24A8409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Imagem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Títu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1" name="Espaço Reservado para Tex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7" name="Espaço Reservado para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10DD12B-51F8-4F16-9B12-40F7F048715E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4ABCA41-16B6-406C-BEDF-4B75E24A8409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Higiene e saúde</a:t>
            </a: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8" name="Picture 4" descr="Resultado de imagem para imagem de higiene e saú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071678"/>
            <a:ext cx="6643702" cy="41897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</TotalTime>
  <Words>3</Words>
  <Application>Microsoft Office PowerPoint</Application>
  <PresentationFormat>Apresentação na tela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Opulento</vt:lpstr>
      <vt:lpstr>Higiene e saúde</vt:lpstr>
      <vt:lpstr>Slide 2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Aluno24</dc:creator>
  <cp:lastModifiedBy>Aluno24</cp:lastModifiedBy>
  <cp:revision>4</cp:revision>
  <dcterms:created xsi:type="dcterms:W3CDTF">2017-06-05T17:01:40Z</dcterms:created>
  <dcterms:modified xsi:type="dcterms:W3CDTF">2017-06-05T17:28:02Z</dcterms:modified>
</cp:coreProperties>
</file>