
<file path=[Content_Types].xml><?xml version="1.0" encoding="utf-8"?>
<Types xmlns="http://schemas.openxmlformats.org/package/2006/content-types"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44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pt-B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546" y="-10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Slide de título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Conector reto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Título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25" name="Subtítulo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pt-BR" smtClean="0"/>
              <a:t>Clique para editar o estilo do subtítulo mestre</a:t>
            </a:r>
            <a:endParaRPr kumimoji="0" lang="en-US"/>
          </a:p>
        </p:txBody>
      </p:sp>
      <p:sp>
        <p:nvSpPr>
          <p:cNvPr id="31" name="Espaço Reservado para Data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18" name="Espaço Reservado para Rodapé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29" name="Espaço Reservado para Número de Slide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e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e texto vertica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Vertical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Vertical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Cabeçalho da Seção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Data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5" name="Espaço Reservado para Rodapé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6" name="Espaço Reservado para Número de Slide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uas Partes de Conteúd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Conteúdo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çã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Conteúdo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6" name="Espaço Reservado para Conteúdo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7" name="Espaço Reservado para Data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8" name="Espaço Reservado para Rodapé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9" name="Espaço Reservado para Número de Slide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oment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Data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5" name="Espaço Reservado para Número de Slide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m br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ço Reservado para Data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3" name="Espaço Reservado para Rodapé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4" name="Espaço Reservado para Número de Slide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údo com Legend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" name="Espaço Reservado para Texto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</p:txBody>
      </p:sp>
      <p:sp>
        <p:nvSpPr>
          <p:cNvPr id="4" name="Espaço Reservado para Conteúdo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pt-BR" smtClean="0"/>
              <a:t>Clique para editar os estilos do texto mestre</a:t>
            </a:r>
          </a:p>
          <a:p>
            <a:pPr lvl="1" eaLnBrk="1" latinLnBrk="0" hangingPunct="1"/>
            <a:r>
              <a:rPr lang="pt-BR" smtClean="0"/>
              <a:t>Segundo nível</a:t>
            </a:r>
          </a:p>
          <a:p>
            <a:pPr lvl="2" eaLnBrk="1" latinLnBrk="0" hangingPunct="1"/>
            <a:r>
              <a:rPr lang="pt-BR" smtClean="0"/>
              <a:t>Terceiro nível</a:t>
            </a:r>
          </a:p>
          <a:p>
            <a:pPr lvl="3" eaLnBrk="1" latinLnBrk="0" hangingPunct="1"/>
            <a:r>
              <a:rPr lang="pt-BR" smtClean="0"/>
              <a:t>Quarto nível</a:t>
            </a:r>
          </a:p>
          <a:p>
            <a:pPr lvl="4" eaLnBrk="1" latinLnBrk="0" hangingPunct="1"/>
            <a:r>
              <a:rPr lang="pt-BR" smtClean="0"/>
              <a:t>Quinto nível</a:t>
            </a:r>
            <a:endParaRPr kumimoji="0" lang="en-US"/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Imagem com Legenda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tângulo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tângulo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ítulo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 dirty="0"/>
          </a:p>
        </p:txBody>
      </p:sp>
      <p:sp>
        <p:nvSpPr>
          <p:cNvPr id="4" name="Espaço Reservado para Texto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pt-BR" smtClean="0"/>
              <a:t>Clique para editar os estilos do texto mestre</a:t>
            </a:r>
          </a:p>
        </p:txBody>
      </p:sp>
      <p:sp>
        <p:nvSpPr>
          <p:cNvPr id="5" name="Espaço Reservado para Data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6" name="Espaço Reservado para Rodapé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pt-BR"/>
          </a:p>
        </p:txBody>
      </p:sp>
      <p:sp>
        <p:nvSpPr>
          <p:cNvPr id="7" name="Espaço Reservado para Número de Slide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  <p:sp>
        <p:nvSpPr>
          <p:cNvPr id="10" name="Espaço Reservado para Imagem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pt-BR" smtClean="0"/>
              <a:t>Clique no ícone para adicionar uma imagem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tângulo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Espaço Reservado para Título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pt-BR" smtClean="0"/>
              <a:t>Clique para editar o estilo do título mestre</a:t>
            </a:r>
            <a:endParaRPr kumimoji="0" lang="en-US"/>
          </a:p>
        </p:txBody>
      </p:sp>
      <p:sp>
        <p:nvSpPr>
          <p:cNvPr id="31" name="Espaço Reservado para Texto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pt-BR" smtClean="0"/>
              <a:t>Clique para editar os estilos do texto mestre</a:t>
            </a:r>
          </a:p>
          <a:p>
            <a:pPr lvl="1" eaLnBrk="1" latinLnBrk="0" hangingPunct="1"/>
            <a:r>
              <a:rPr kumimoji="0" lang="pt-BR" smtClean="0"/>
              <a:t>Segundo nível</a:t>
            </a:r>
          </a:p>
          <a:p>
            <a:pPr lvl="2" eaLnBrk="1" latinLnBrk="0" hangingPunct="1"/>
            <a:r>
              <a:rPr kumimoji="0" lang="pt-BR" smtClean="0"/>
              <a:t>Terceiro nível</a:t>
            </a:r>
          </a:p>
          <a:p>
            <a:pPr lvl="3" eaLnBrk="1" latinLnBrk="0" hangingPunct="1"/>
            <a:r>
              <a:rPr kumimoji="0" lang="pt-BR" smtClean="0"/>
              <a:t>Quarto nível</a:t>
            </a:r>
          </a:p>
          <a:p>
            <a:pPr lvl="4" eaLnBrk="1" latinLnBrk="0" hangingPunct="1"/>
            <a:r>
              <a:rPr kumimoji="0" lang="pt-BR" smtClean="0"/>
              <a:t>Quinto nível</a:t>
            </a:r>
            <a:endParaRPr kumimoji="0" lang="en-US"/>
          </a:p>
        </p:txBody>
      </p:sp>
      <p:sp>
        <p:nvSpPr>
          <p:cNvPr id="27" name="Espaço Reservado para Data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410DD12B-51F8-4F16-9B12-40F7F048715E}" type="datetimeFigureOut">
              <a:rPr lang="pt-BR" smtClean="0"/>
              <a:t>5/6/2017</a:t>
            </a:fld>
            <a:endParaRPr lang="pt-BR"/>
          </a:p>
        </p:txBody>
      </p:sp>
      <p:sp>
        <p:nvSpPr>
          <p:cNvPr id="4" name="Espaço Reservado para Rodapé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pt-BR"/>
          </a:p>
        </p:txBody>
      </p:sp>
      <p:sp>
        <p:nvSpPr>
          <p:cNvPr id="16" name="Espaço Reservado para Número de Slide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F4ABCA41-16B6-406C-BEDF-4B75E24A8409}" type="slidenum">
              <a:rPr lang="pt-BR" smtClean="0"/>
              <a:t>‹nº›</a:t>
            </a:fld>
            <a:endParaRPr lang="pt-BR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745" r:id="rId1"/>
    <p:sldLayoutId id="2147483746" r:id="rId2"/>
    <p:sldLayoutId id="2147483747" r:id="rId3"/>
    <p:sldLayoutId id="2147483748" r:id="rId4"/>
    <p:sldLayoutId id="2147483749" r:id="rId5"/>
    <p:sldLayoutId id="2147483750" r:id="rId6"/>
    <p:sldLayoutId id="2147483751" r:id="rId7"/>
    <p:sldLayoutId id="2147483752" r:id="rId8"/>
    <p:sldLayoutId id="2147483753" r:id="rId9"/>
    <p:sldLayoutId id="2147483754" r:id="rId10"/>
    <p:sldLayoutId id="2147483755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6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pt-BR" sz="4000" dirty="0" smtClean="0"/>
              <a:t>Higiene e saúde</a:t>
            </a:r>
            <a:endParaRPr lang="pt-BR" sz="4000" dirty="0"/>
          </a:p>
        </p:txBody>
      </p:sp>
      <p:sp>
        <p:nvSpPr>
          <p:cNvPr id="3" name="Subtítulo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pt-BR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ítulo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t-BR"/>
          </a:p>
        </p:txBody>
      </p:sp>
      <p:pic>
        <p:nvPicPr>
          <p:cNvPr id="1028" name="Picture 4" descr="Resultado de imagem para imagem de higiene e saúde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785786" y="2071678"/>
            <a:ext cx="6643702" cy="4189722"/>
          </a:xfrm>
          <a:prstGeom prst="rect">
            <a:avLst/>
          </a:prstGeom>
          <a:noFill/>
        </p:spPr>
      </p:pic>
    </p:spTree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Opulento">
  <a:themeElements>
    <a:clrScheme name="Opulento">
      <a:dk1>
        <a:sysClr val="windowText" lastClr="00000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Opulento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pulento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26</TotalTime>
  <Words>3</Words>
  <Application>Microsoft Office PowerPoint</Application>
  <PresentationFormat>Apresentação na tela (4:3)</PresentationFormat>
  <Paragraphs>1</Paragraphs>
  <Slides>2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slides</vt:lpstr>
      </vt:variant>
      <vt:variant>
        <vt:i4>2</vt:i4>
      </vt:variant>
    </vt:vector>
  </HeadingPairs>
  <TitlesOfParts>
    <vt:vector size="3" baseType="lpstr">
      <vt:lpstr>Opulento</vt:lpstr>
      <vt:lpstr>Higiene e saúde</vt:lpstr>
      <vt:lpstr>Slide 2</vt:lpstr>
    </vt:vector>
  </TitlesOfParts>
  <Company>C. G. DE ALMEIDA JR INFORMATICA - ME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Aluno24</dc:creator>
  <cp:lastModifiedBy>Aluno24</cp:lastModifiedBy>
  <cp:revision>4</cp:revision>
  <dcterms:created xsi:type="dcterms:W3CDTF">2017-06-05T17:01:40Z</dcterms:created>
  <dcterms:modified xsi:type="dcterms:W3CDTF">2017-06-05T17:28:02Z</dcterms:modified>
</cp:coreProperties>
</file>