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Folclore brasileiro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Resultado de imagem para folclore brasilei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857232"/>
            <a:ext cx="7143750" cy="4752976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Resultado de imagem para lobisome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643050"/>
            <a:ext cx="6096000" cy="4743450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saci</a:t>
            </a:r>
            <a:endParaRPr lang="pt-BR" dirty="0"/>
          </a:p>
        </p:txBody>
      </p:sp>
      <p:pic>
        <p:nvPicPr>
          <p:cNvPr id="18434" name="Picture 2" descr="Resultado de imagem para saci pere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285992"/>
            <a:ext cx="3810000" cy="3052769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54</TotalTime>
  <Words>3</Words>
  <Application>Microsoft Office PowerPoint</Application>
  <PresentationFormat>Apresentação na tela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Ápice</vt:lpstr>
      <vt:lpstr>Folclore brasileiro</vt:lpstr>
      <vt:lpstr>Slide 2</vt:lpstr>
      <vt:lpstr>Slide 3</vt:lpstr>
      <vt:lpstr>saci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Admin</cp:lastModifiedBy>
  <cp:revision>8</cp:revision>
  <dcterms:created xsi:type="dcterms:W3CDTF">2017-08-21T11:13:20Z</dcterms:created>
  <dcterms:modified xsi:type="dcterms:W3CDTF">2017-09-11T11:40:16Z</dcterms:modified>
</cp:coreProperties>
</file>