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61" r:id="rId4"/>
    <p:sldId id="258" r:id="rId5"/>
    <p:sldId id="259" r:id="rId6"/>
    <p:sldId id="257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8C4553-A903-46A8-8BE2-9F5C2C69D960}" type="datetimeFigureOut">
              <a:rPr lang="pt-BR" smtClean="0"/>
              <a:t>18/08/2017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624D33-49BB-4A5F-B9D3-C75E775AF87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teste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3"/>
                </a:solidFill>
              </a:rPr>
              <a:t>Primeira aula</a:t>
            </a:r>
            <a:endParaRPr lang="pt-BR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Aluno01\AppData\Local\Microsoft\Windows\Temporary Internet Files\Content.IE5\8Q5LGYBL\Ferrari_458_itali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443"/>
            <a:ext cx="9144000" cy="610711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Aluno01\AppData\Local\Microsoft\Windows\Temporary Internet Files\Content.IE5\92GCUCBX\Ferrari_F430_Scuderi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luno01\AppData\Local\Microsoft\Windows\Temporary Internet Files\Content.IE5\8Q5LGYBL\Lykan_Hypersport%2Cjpg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4430" y="2071678"/>
            <a:ext cx="7582348" cy="414340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3" name="Picture 5" descr="C:\Users\Aluno01\AppData\Local\Microsoft\Windows\Temporary Internet Files\Content.IE5\8Q5LGYBL\Range-Rover-Evoque-Portad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0582"/>
            <a:ext cx="9144000" cy="6116836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87" name="Picture 15" descr="C:\Users\Aluno01\AppData\Local\Microsoft\Windows\Temporary Internet Files\Content.IE5\92GCUCBX\isabelsanto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463550"/>
            <a:ext cx="8890000" cy="59309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3</Words>
  <Application>Microsoft Office PowerPoint</Application>
  <PresentationFormat>Apresentação na tela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Ápice</vt:lpstr>
      <vt:lpstr>teste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</dc:title>
  <dc:creator>Aluno01</dc:creator>
  <cp:lastModifiedBy>Aluno01</cp:lastModifiedBy>
  <cp:revision>4</cp:revision>
  <dcterms:created xsi:type="dcterms:W3CDTF">2017-08-18T13:57:59Z</dcterms:created>
  <dcterms:modified xsi:type="dcterms:W3CDTF">2017-08-18T14:36:55Z</dcterms:modified>
</cp:coreProperties>
</file>