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FOLCLORE BRASILEIRO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r>
              <a:rPr lang="pt-BR" dirty="0" smtClean="0"/>
              <a:t>O CURUPIRA</a:t>
            </a:r>
            <a:endParaRPr lang="pt-BR" dirty="0"/>
          </a:p>
        </p:txBody>
      </p:sp>
      <p:pic>
        <p:nvPicPr>
          <p:cNvPr id="22530" name="Picture 2" descr="Resultado de imagem para FOLCLORE BRASILEI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14488"/>
            <a:ext cx="6286544" cy="48577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FOLCLORES</a:t>
            </a:r>
            <a:endParaRPr lang="pt-BR" dirty="0"/>
          </a:p>
        </p:txBody>
      </p:sp>
      <p:sp>
        <p:nvSpPr>
          <p:cNvPr id="21508" name="AutoShape 4" descr="Resultado de imagem para LENDA DA IA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1510" name="AutoShape 6" descr="Resultado de imagem para LENDA DA IA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1512" name="Picture 8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143116"/>
            <a:ext cx="4500594" cy="4227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LENDAS </a:t>
            </a:r>
            <a:endParaRPr lang="pt-BR" dirty="0"/>
          </a:p>
        </p:txBody>
      </p:sp>
      <p:sp>
        <p:nvSpPr>
          <p:cNvPr id="20484" name="AutoShape 4" descr="Resultado de imagem para IARA  LEN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486" name="Picture 6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500174"/>
            <a:ext cx="60960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IARA</a:t>
            </a:r>
            <a:endParaRPr lang="pt-BR" dirty="0"/>
          </a:p>
        </p:txBody>
      </p:sp>
      <p:pic>
        <p:nvPicPr>
          <p:cNvPr id="19458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857364"/>
            <a:ext cx="28194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8</Words>
  <Application>Microsoft Office PowerPoint</Application>
  <PresentationFormat>Apresentação na tela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FOLCLORE BRASILEIRO</vt:lpstr>
      <vt:lpstr> O CURUPIRA</vt:lpstr>
      <vt:lpstr>FOLCLORES</vt:lpstr>
      <vt:lpstr>LENDAS </vt:lpstr>
      <vt:lpstr>IARA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Aluno24</cp:lastModifiedBy>
  <cp:revision>7</cp:revision>
  <dcterms:created xsi:type="dcterms:W3CDTF">2017-08-21T11:13:20Z</dcterms:created>
  <dcterms:modified xsi:type="dcterms:W3CDTF">2017-09-01T14:33:25Z</dcterms:modified>
</cp:coreProperties>
</file>