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animais fofos e series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ransition advTm="5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coelhinho</a:t>
            </a:r>
            <a:endParaRPr lang="pt-BR" dirty="0"/>
          </a:p>
        </p:txBody>
      </p:sp>
      <p:pic>
        <p:nvPicPr>
          <p:cNvPr id="26626" name="Picture 2" descr="Resultado de imagem para animais fof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71612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cachorinho</a:t>
            </a:r>
            <a:endParaRPr lang="pt-BR" dirty="0"/>
          </a:p>
        </p:txBody>
      </p:sp>
      <p:pic>
        <p:nvPicPr>
          <p:cNvPr id="25602" name="Picture 2" descr="Resultado de imagem para animais fof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4714908" cy="4929222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acanpados</a:t>
            </a:r>
            <a:endParaRPr lang="pt-BR" dirty="0"/>
          </a:p>
        </p:txBody>
      </p:sp>
      <p:sp>
        <p:nvSpPr>
          <p:cNvPr id="54274" name="AutoShape 2" descr="Resultado de imagem para acampad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4276" name="AutoShape 4" descr="Resultado de imagem para acampad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4278" name="Picture 6" descr="Resultado de imagem para acampad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500174"/>
            <a:ext cx="5238750" cy="4857784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Violetta</a:t>
            </a:r>
            <a:r>
              <a:rPr lang="pt-BR" dirty="0" smtClean="0"/>
              <a:t> e </a:t>
            </a:r>
            <a:r>
              <a:rPr lang="pt-BR" dirty="0" err="1" smtClean="0"/>
              <a:t>leon</a:t>
            </a:r>
            <a:endParaRPr lang="pt-BR" dirty="0"/>
          </a:p>
        </p:txBody>
      </p:sp>
      <p:pic>
        <p:nvPicPr>
          <p:cNvPr id="53250" name="Picture 2" descr="Resultado de imagem para violet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285992"/>
            <a:ext cx="6072198" cy="3857652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79</TotalTime>
  <Words>11</Words>
  <Application>Microsoft Office PowerPoint</Application>
  <PresentationFormat>Apresentação na tela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Ápice</vt:lpstr>
      <vt:lpstr>animais fofos e series</vt:lpstr>
      <vt:lpstr> coelhinho</vt:lpstr>
      <vt:lpstr>cachorinho</vt:lpstr>
      <vt:lpstr>acanpados</vt:lpstr>
      <vt:lpstr>Violetta e leon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Aluno24</cp:lastModifiedBy>
  <cp:revision>11</cp:revision>
  <dcterms:created xsi:type="dcterms:W3CDTF">2017-08-21T11:13:20Z</dcterms:created>
  <dcterms:modified xsi:type="dcterms:W3CDTF">2017-09-14T11:31:41Z</dcterms:modified>
</cp:coreProperties>
</file>