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81326-E2C2-490E-9E65-F8F4B74C9179}" type="datetimeFigureOut">
              <a:rPr lang="pt-BR" smtClean="0"/>
              <a:pPr/>
              <a:t>14/09/2017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18C33-87D2-4F9F-B623-F4EC83CA058F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81326-E2C2-490E-9E65-F8F4B74C9179}" type="datetimeFigureOut">
              <a:rPr lang="pt-BR" smtClean="0"/>
              <a:pPr/>
              <a:t>14/09/2017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18C33-87D2-4F9F-B623-F4EC83CA058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81326-E2C2-490E-9E65-F8F4B74C9179}" type="datetimeFigureOut">
              <a:rPr lang="pt-BR" smtClean="0"/>
              <a:pPr/>
              <a:t>14/09/2017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18C33-87D2-4F9F-B623-F4EC83CA058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81326-E2C2-490E-9E65-F8F4B74C9179}" type="datetimeFigureOut">
              <a:rPr lang="pt-BR" smtClean="0"/>
              <a:pPr/>
              <a:t>14/09/2017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18C33-87D2-4F9F-B623-F4EC83CA058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81326-E2C2-490E-9E65-F8F4B74C9179}" type="datetimeFigureOut">
              <a:rPr lang="pt-BR" smtClean="0"/>
              <a:pPr/>
              <a:t>14/09/2017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1BC18C33-87D2-4F9F-B623-F4EC83CA058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81326-E2C2-490E-9E65-F8F4B74C9179}" type="datetimeFigureOut">
              <a:rPr lang="pt-BR" smtClean="0"/>
              <a:pPr/>
              <a:t>14/09/2017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18C33-87D2-4F9F-B623-F4EC83CA058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81326-E2C2-490E-9E65-F8F4B74C9179}" type="datetimeFigureOut">
              <a:rPr lang="pt-BR" smtClean="0"/>
              <a:pPr/>
              <a:t>14/09/2017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18C33-87D2-4F9F-B623-F4EC83CA058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81326-E2C2-490E-9E65-F8F4B74C9179}" type="datetimeFigureOut">
              <a:rPr lang="pt-BR" smtClean="0"/>
              <a:pPr/>
              <a:t>14/09/2017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18C33-87D2-4F9F-B623-F4EC83CA058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81326-E2C2-490E-9E65-F8F4B74C9179}" type="datetimeFigureOut">
              <a:rPr lang="pt-BR" smtClean="0"/>
              <a:pPr/>
              <a:t>14/09/2017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18C33-87D2-4F9F-B623-F4EC83CA058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81326-E2C2-490E-9E65-F8F4B74C9179}" type="datetimeFigureOut">
              <a:rPr lang="pt-BR" smtClean="0"/>
              <a:pPr/>
              <a:t>14/09/2017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18C33-87D2-4F9F-B623-F4EC83CA058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pt-BR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Clique no ícone para adicionar uma imagem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81326-E2C2-490E-9E65-F8F4B74C9179}" type="datetimeFigureOut">
              <a:rPr lang="pt-BR" smtClean="0"/>
              <a:pPr/>
              <a:t>14/09/2017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18C33-87D2-4F9F-B623-F4EC83CA058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DB381326-E2C2-490E-9E65-F8F4B74C9179}" type="datetimeFigureOut">
              <a:rPr lang="pt-BR" smtClean="0"/>
              <a:pPr/>
              <a:t>14/09/2017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BC18C33-87D2-4F9F-B623-F4EC83CA058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animais fofos e series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 dirty="0"/>
          </a:p>
        </p:txBody>
      </p:sp>
    </p:spTree>
  </p:cSld>
  <p:clrMapOvr>
    <a:masterClrMapping/>
  </p:clrMapOvr>
  <p:transition advTm="5000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 coelhinho</a:t>
            </a:r>
            <a:endParaRPr lang="pt-BR" dirty="0"/>
          </a:p>
        </p:txBody>
      </p:sp>
      <p:pic>
        <p:nvPicPr>
          <p:cNvPr id="26626" name="Picture 2" descr="Resultado de imagem para animais fof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14" y="1571612"/>
            <a:ext cx="6096000" cy="4572000"/>
          </a:xfrm>
          <a:prstGeom prst="rect">
            <a:avLst/>
          </a:prstGeom>
          <a:noFill/>
        </p:spPr>
      </p:pic>
    </p:spTree>
  </p:cSld>
  <p:clrMapOvr>
    <a:masterClrMapping/>
  </p:clrMapOvr>
  <p:transition advTm="5000"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cachorinho</a:t>
            </a:r>
            <a:endParaRPr lang="pt-BR" dirty="0"/>
          </a:p>
        </p:txBody>
      </p:sp>
      <p:pic>
        <p:nvPicPr>
          <p:cNvPr id="25602" name="Picture 2" descr="Resultado de imagem para animais fof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14" y="1643050"/>
            <a:ext cx="4714908" cy="4929222"/>
          </a:xfrm>
          <a:prstGeom prst="rect">
            <a:avLst/>
          </a:prstGeom>
          <a:noFill/>
        </p:spPr>
      </p:pic>
    </p:spTree>
  </p:cSld>
  <p:clrMapOvr>
    <a:masterClrMapping/>
  </p:clrMapOvr>
  <p:transition advTm="5000"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acanpados</a:t>
            </a:r>
            <a:endParaRPr lang="pt-BR" dirty="0"/>
          </a:p>
        </p:txBody>
      </p:sp>
      <p:sp>
        <p:nvSpPr>
          <p:cNvPr id="54274" name="AutoShape 2" descr="Resultado de imagem para acampado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54276" name="AutoShape 4" descr="Resultado de imagem para acampado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54278" name="Picture 6" descr="Resultado de imagem para acampado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00232" y="1500174"/>
            <a:ext cx="5238750" cy="4857784"/>
          </a:xfrm>
          <a:prstGeom prst="rect">
            <a:avLst/>
          </a:prstGeom>
          <a:noFill/>
        </p:spPr>
      </p:pic>
    </p:spTree>
  </p:cSld>
  <p:clrMapOvr>
    <a:masterClrMapping/>
  </p:clrMapOvr>
  <p:transition advTm="5000"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Violetta</a:t>
            </a:r>
            <a:r>
              <a:rPr lang="pt-BR" dirty="0" smtClean="0"/>
              <a:t> e </a:t>
            </a:r>
            <a:r>
              <a:rPr lang="pt-BR" dirty="0" err="1" smtClean="0"/>
              <a:t>leon</a:t>
            </a:r>
            <a:endParaRPr lang="pt-BR" dirty="0"/>
          </a:p>
        </p:txBody>
      </p:sp>
      <p:pic>
        <p:nvPicPr>
          <p:cNvPr id="53250" name="Picture 2" descr="Resultado de imagem para violett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76" y="2285992"/>
            <a:ext cx="6072198" cy="3857652"/>
          </a:xfrm>
          <a:prstGeom prst="rect">
            <a:avLst/>
          </a:prstGeom>
          <a:noFill/>
        </p:spPr>
      </p:pic>
    </p:spTree>
  </p:cSld>
  <p:clrMapOvr>
    <a:masterClrMapping/>
  </p:clrMapOvr>
  <p:transition advTm="5000"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Ápice">
  <a:themeElements>
    <a:clrScheme name="Ápice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Ápice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Ápice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79</TotalTime>
  <Words>11</Words>
  <Application>Microsoft Office PowerPoint</Application>
  <PresentationFormat>Apresentação na tela (4:3)</PresentationFormat>
  <Paragraphs>5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5</vt:i4>
      </vt:variant>
    </vt:vector>
  </HeadingPairs>
  <TitlesOfParts>
    <vt:vector size="6" baseType="lpstr">
      <vt:lpstr>Ápice</vt:lpstr>
      <vt:lpstr>animais fofos e series</vt:lpstr>
      <vt:lpstr> coelhinho</vt:lpstr>
      <vt:lpstr>cachorinho</vt:lpstr>
      <vt:lpstr>acanpados</vt:lpstr>
      <vt:lpstr>Violetta e leon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Rafael da Silva</dc:title>
  <dc:creator>Aluno01</dc:creator>
  <cp:lastModifiedBy>Aluno24</cp:lastModifiedBy>
  <cp:revision>11</cp:revision>
  <dcterms:created xsi:type="dcterms:W3CDTF">2017-08-21T11:13:20Z</dcterms:created>
  <dcterms:modified xsi:type="dcterms:W3CDTF">2017-09-14T11:31:41Z</dcterms:modified>
</cp:coreProperties>
</file>