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ANIMAIS DA MATA ATLANTICA</a:t>
            </a:r>
            <a:endParaRPr lang="pt-BR" dirty="0"/>
          </a:p>
        </p:txBody>
      </p:sp>
      <p:sp>
        <p:nvSpPr>
          <p:cNvPr id="1026" name="AutoShape 2" descr="Resultado de imagem para Animais da mata atlantica filh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Animais da mata atlantica filho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3786214" cy="2357454"/>
          </a:xfrm>
          <a:prstGeom prst="rect">
            <a:avLst/>
          </a:prstGeom>
          <a:noFill/>
        </p:spPr>
      </p:pic>
      <p:pic>
        <p:nvPicPr>
          <p:cNvPr id="1034" name="Picture 10" descr="Resultado de imagem para PANDA da mata atlantica filhot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643050"/>
            <a:ext cx="3333750" cy="2505076"/>
          </a:xfrm>
          <a:prstGeom prst="rect">
            <a:avLst/>
          </a:prstGeom>
          <a:noFill/>
        </p:spPr>
      </p:pic>
      <p:pic>
        <p:nvPicPr>
          <p:cNvPr id="1038" name="Picture 14" descr="Resultado de imagem para COBRAS da mata atlantica filhot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143380"/>
            <a:ext cx="3786214" cy="2500306"/>
          </a:xfrm>
          <a:prstGeom prst="rect">
            <a:avLst/>
          </a:prstGeom>
          <a:noFill/>
        </p:spPr>
      </p:pic>
      <p:pic>
        <p:nvPicPr>
          <p:cNvPr id="1040" name="Picture 16" descr="Resultado de imagem para PASSAROS da mata atlantica filhot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286256"/>
            <a:ext cx="3476564" cy="235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TUCANO DA MATA ATLANTICA</a:t>
            </a:r>
            <a:endParaRPr lang="pt-BR" dirty="0"/>
          </a:p>
        </p:txBody>
      </p:sp>
      <p:sp>
        <p:nvSpPr>
          <p:cNvPr id="27650" name="AutoShape 2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52" name="AutoShape 4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7654" name="AutoShape 6" descr="Resultado de imagem para ANIMAIS D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7656" name="Picture 8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92922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rmAutofit/>
          </a:bodyPr>
          <a:lstStyle/>
          <a:p>
            <a:r>
              <a:rPr lang="pt-BR" dirty="0" smtClean="0"/>
              <a:t>Ele é um caçador </a:t>
            </a:r>
            <a:r>
              <a:rPr lang="pt-BR" dirty="0" err="1" smtClean="0"/>
              <a:t>habtil</a:t>
            </a:r>
            <a:r>
              <a:rPr lang="pt-BR" dirty="0" smtClean="0"/>
              <a:t> e sua pele serve para se camuflar a pelagem do tigre tem como cor de fundo o amarelo claro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33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Slide 1</vt:lpstr>
      <vt:lpstr> ANIMAIS DA MATA ATLANTICA</vt:lpstr>
      <vt:lpstr>TUCANO DA MATA ATLANTICA</vt:lpstr>
      <vt:lpstr>Ele é um caçador habtil e sua pele serve para se camuflar a pelagem do tigre tem como cor de fundo o amarelo claro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Aluno10</cp:lastModifiedBy>
  <cp:revision>5</cp:revision>
  <dcterms:created xsi:type="dcterms:W3CDTF">2017-08-21T18:02:21Z</dcterms:created>
  <dcterms:modified xsi:type="dcterms:W3CDTF">2017-08-28T18:35:09Z</dcterms:modified>
</cp:coreProperties>
</file>