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0" r:id="rId3"/>
    <p:sldId id="261" r:id="rId4"/>
    <p:sldId id="262" r:id="rId5"/>
    <p:sldId id="259" r:id="rId6"/>
    <p:sldId id="258" r:id="rId7"/>
    <p:sldId id="257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22" autoAdjust="0"/>
    <p:restoredTop sz="94660"/>
  </p:normalViewPr>
  <p:slideViewPr>
    <p:cSldViewPr>
      <p:cViewPr varScale="1">
        <p:scale>
          <a:sx n="68" d="100"/>
          <a:sy n="68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97571-0EB9-4D0D-9438-11889B14F4A1}" type="datetimeFigureOut">
              <a:rPr lang="pt-BR" smtClean="0"/>
              <a:t>16/10/2017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22E9-E608-4BA2-9B68-1ACA100DD340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F22E9-E608-4BA2-9B68-1ACA100DD340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Mata </a:t>
            </a:r>
            <a:r>
              <a:rPr lang="pt-BR" dirty="0" err="1" smtClean="0"/>
              <a:t>AtlÂntica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8596" y="3331698"/>
            <a:ext cx="7786742" cy="3526302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pt-BR" dirty="0" smtClean="0"/>
              <a:t>A Mata Atlântica é uma formação vegetal que está presente em grande parte da região litorânea brasileira. Ocupa, atualmente, uma extensão de aproximadamente 100 mil quilômetros quadrados. É uma das mais importantes florestas tropicais do mundo, apresentando uma rica biodiversidade. </a:t>
            </a:r>
          </a:p>
          <a:p>
            <a:pPr fontAlgn="base"/>
            <a:r>
              <a:rPr lang="pt-BR" dirty="0" smtClean="0"/>
              <a:t> </a:t>
            </a:r>
          </a:p>
          <a:p>
            <a:pPr fontAlgn="base"/>
            <a:r>
              <a:rPr lang="pt-BR" dirty="0" smtClean="0"/>
              <a:t>A Mata Atlântica encontra-se, infelizmente, em processo de extinção. Isto ocorre desde a chegada dos portugueses ao Brasil (1500), quando iniciou-se a extração do pau-brasil, importante árvore da Mata Atlântica. Atualmente, a especulação imobiliária, o corte ilegal de árvores e a poluição ambiental são os principais fatores responsáveis pela extinção desta mata.</a:t>
            </a:r>
          </a:p>
          <a:p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Mata Atlântica</a:t>
            </a:r>
            <a:endParaRPr lang="pt-BR" dirty="0"/>
          </a:p>
        </p:txBody>
      </p:sp>
      <p:pic>
        <p:nvPicPr>
          <p:cNvPr id="4" name="Picture 2" descr="Resultado de imagem para fotos d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6572296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Frutas da Mata Atlântica</a:t>
            </a:r>
            <a:endParaRPr lang="pt-BR" dirty="0"/>
          </a:p>
        </p:txBody>
      </p:sp>
      <p:pic>
        <p:nvPicPr>
          <p:cNvPr id="30722" name="Picture 2" descr="Resultado de imagem para frutas da mata atlan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3929058" cy="2571768"/>
          </a:xfrm>
          <a:prstGeom prst="rect">
            <a:avLst/>
          </a:prstGeom>
          <a:noFill/>
        </p:spPr>
      </p:pic>
      <p:pic>
        <p:nvPicPr>
          <p:cNvPr id="30724" name="Picture 4" descr="Resultado de imagem para frutas da mata atlant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571612"/>
            <a:ext cx="3714776" cy="2571768"/>
          </a:xfrm>
          <a:prstGeom prst="rect">
            <a:avLst/>
          </a:prstGeom>
          <a:noFill/>
        </p:spPr>
      </p:pic>
      <p:pic>
        <p:nvPicPr>
          <p:cNvPr id="30726" name="Picture 6" descr="Resultado de imagem para frutas da mata atlanti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923" y="4201850"/>
            <a:ext cx="4000528" cy="2571744"/>
          </a:xfrm>
          <a:prstGeom prst="rect">
            <a:avLst/>
          </a:prstGeom>
          <a:noFill/>
        </p:spPr>
      </p:pic>
      <p:pic>
        <p:nvPicPr>
          <p:cNvPr id="30728" name="Picture 8" descr="Resultado de imagem para frutas da mata atlantic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4214818"/>
            <a:ext cx="3810000" cy="24669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Tartaruga da Mata Atlântica</a:t>
            </a:r>
            <a:endParaRPr lang="pt-BR" dirty="0"/>
          </a:p>
        </p:txBody>
      </p:sp>
      <p:pic>
        <p:nvPicPr>
          <p:cNvPr id="31746" name="Picture 2" descr="Resultado de imagem para tartaruga d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6896100" cy="46005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Animais da Mata Atlântica</a:t>
            </a:r>
            <a:endParaRPr lang="pt-BR" dirty="0"/>
          </a:p>
        </p:txBody>
      </p:sp>
      <p:pic>
        <p:nvPicPr>
          <p:cNvPr id="28674" name="Picture 2" descr="Resultado de imagem para animais d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3643338" cy="2571768"/>
          </a:xfrm>
          <a:prstGeom prst="rect">
            <a:avLst/>
          </a:prstGeom>
          <a:noFill/>
        </p:spPr>
      </p:pic>
      <p:pic>
        <p:nvPicPr>
          <p:cNvPr id="28676" name="Picture 4" descr="Resultado de imagem para animais da mata atlan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736"/>
            <a:ext cx="3333750" cy="2571768"/>
          </a:xfrm>
          <a:prstGeom prst="rect">
            <a:avLst/>
          </a:prstGeom>
          <a:noFill/>
        </p:spPr>
      </p:pic>
      <p:pic>
        <p:nvPicPr>
          <p:cNvPr id="28678" name="Picture 6" descr="Resultado de imagem para animais da mata atlant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71942"/>
            <a:ext cx="3786182" cy="2571744"/>
          </a:xfrm>
          <a:prstGeom prst="rect">
            <a:avLst/>
          </a:prstGeom>
          <a:noFill/>
        </p:spPr>
      </p:pic>
      <p:pic>
        <p:nvPicPr>
          <p:cNvPr id="28680" name="Picture 8" descr="Resultado de imagem para animais da mata atlanti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071942"/>
            <a:ext cx="3428984" cy="25717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Aves da Mata Atlântica</a:t>
            </a:r>
            <a:endParaRPr lang="pt-BR" dirty="0"/>
          </a:p>
        </p:txBody>
      </p:sp>
      <p:pic>
        <p:nvPicPr>
          <p:cNvPr id="27650" name="Picture 2" descr="Resultado de imagem para animais d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3500462" cy="2643206"/>
          </a:xfrm>
          <a:prstGeom prst="rect">
            <a:avLst/>
          </a:prstGeom>
          <a:noFill/>
        </p:spPr>
      </p:pic>
      <p:pic>
        <p:nvPicPr>
          <p:cNvPr id="27652" name="Picture 4" descr="Resultado de imagem para animais da mata atlan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428736"/>
            <a:ext cx="3500462" cy="2643206"/>
          </a:xfrm>
          <a:prstGeom prst="rect">
            <a:avLst/>
          </a:prstGeom>
          <a:noFill/>
        </p:spPr>
      </p:pic>
      <p:pic>
        <p:nvPicPr>
          <p:cNvPr id="27658" name="Picture 10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143380"/>
            <a:ext cx="3571900" cy="2476484"/>
          </a:xfrm>
          <a:prstGeom prst="rect">
            <a:avLst/>
          </a:prstGeom>
          <a:noFill/>
        </p:spPr>
      </p:pic>
      <p:pic>
        <p:nvPicPr>
          <p:cNvPr id="27662" name="Picture 14" descr="Resultado de imagem para animais da mata atlanti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143380"/>
            <a:ext cx="3643306" cy="25003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Onça da Mata Atlântica</a:t>
            </a:r>
            <a:endParaRPr lang="pt-BR" dirty="0"/>
          </a:p>
        </p:txBody>
      </p:sp>
      <p:pic>
        <p:nvPicPr>
          <p:cNvPr id="1026" name="Picture 2" descr="Resultado de imagem para animais d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6929486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</TotalTime>
  <Words>71</Words>
  <Application>Microsoft Office PowerPoint</Application>
  <PresentationFormat>Apresentação na tela (4:3)</PresentationFormat>
  <Paragraphs>11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Ápice</vt:lpstr>
      <vt:lpstr>Mata AtlÂntica</vt:lpstr>
      <vt:lpstr>Mata Atlântica</vt:lpstr>
      <vt:lpstr>Frutas da Mata Atlântica</vt:lpstr>
      <vt:lpstr>Tartaruga da Mata Atlântica</vt:lpstr>
      <vt:lpstr>Animais da Mata Atlântica</vt:lpstr>
      <vt:lpstr>Aves da Mata Atlântica</vt:lpstr>
      <vt:lpstr>Onça da Mata Atlântica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Aluno07</cp:lastModifiedBy>
  <cp:revision>6</cp:revision>
  <dcterms:created xsi:type="dcterms:W3CDTF">2017-08-21T18:02:21Z</dcterms:created>
  <dcterms:modified xsi:type="dcterms:W3CDTF">2017-10-16T17:55:04Z</dcterms:modified>
</cp:coreProperties>
</file>