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30DD7-420A-4097-A93C-A97DC2CF4E97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6C419-A6D0-4426-9D79-C15846129CF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6C419-A6D0-4426-9D79-C15846129CFE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6E82BD-6B38-452F-8257-2791E81BEE90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BAF31E-2418-4FD4-88F6-CDA72D2D9A16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 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ns de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9"/>
            <a:ext cx="2643206" cy="2154532"/>
          </a:xfrm>
          <a:prstGeom prst="rect">
            <a:avLst/>
          </a:prstGeom>
          <a:noFill/>
        </p:spPr>
      </p:pic>
      <p:pic>
        <p:nvPicPr>
          <p:cNvPr id="1028" name="Picture 4" descr="Resultado de imagem para imagens de higiene e sau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643050"/>
            <a:ext cx="2694113" cy="2214578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3628" y="1643050"/>
            <a:ext cx="2820372" cy="2143140"/>
          </a:xfrm>
          <a:prstGeom prst="rect">
            <a:avLst/>
          </a:prstGeom>
          <a:noFill/>
        </p:spPr>
      </p:pic>
      <p:pic>
        <p:nvPicPr>
          <p:cNvPr id="1032" name="Picture 8" descr="Resultado de imagem para imagens de higiene e saud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214818"/>
            <a:ext cx="2929336" cy="2214578"/>
          </a:xfrm>
          <a:prstGeom prst="rect">
            <a:avLst/>
          </a:prstGeom>
          <a:noFill/>
        </p:spPr>
      </p:pic>
      <p:pic>
        <p:nvPicPr>
          <p:cNvPr id="1034" name="Picture 10" descr="Imagem relaciona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4214818"/>
            <a:ext cx="2886384" cy="2286016"/>
          </a:xfrm>
          <a:prstGeom prst="rect">
            <a:avLst/>
          </a:prstGeom>
          <a:noFill/>
        </p:spPr>
      </p:pic>
      <p:pic>
        <p:nvPicPr>
          <p:cNvPr id="1036" name="Picture 12" descr="Imagem relacionad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3929042"/>
            <a:ext cx="2578308" cy="2500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5</Words>
  <Application>Microsoft Office PowerPoint</Application>
  <PresentationFormat>Apresentação na tela (4:3)</PresentationFormat>
  <Paragraphs>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 Higiene e saúde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Aluno02</dc:creator>
  <cp:lastModifiedBy>Aluno02</cp:lastModifiedBy>
  <cp:revision>3</cp:revision>
  <dcterms:created xsi:type="dcterms:W3CDTF">2017-06-05T18:13:58Z</dcterms:created>
  <dcterms:modified xsi:type="dcterms:W3CDTF">2017-06-05T18:32:24Z</dcterms:modified>
</cp:coreProperties>
</file>