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504A8E-52C1-4573-AA61-0D42BF436378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DE0078-635F-4060-94CC-4583AD7364E7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smtClean="0"/>
              <a:t>                     Higiene e saúde</a:t>
            </a:r>
            <a:endParaRPr lang="pt-BR" dirty="0"/>
          </a:p>
        </p:txBody>
      </p:sp>
      <p:pic>
        <p:nvPicPr>
          <p:cNvPr id="1026" name="Picture 2" descr="Resultado de imagem para Imagens de higiene 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546953"/>
            <a:ext cx="6072230" cy="4311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</TotalTime>
  <Words>3</Words>
  <Application>Microsoft Office PowerPoint</Application>
  <PresentationFormat>Apresentação na tela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Fluxo</vt:lpstr>
      <vt:lpstr>Higiene e saúde</vt:lpstr>
      <vt:lpstr>                       Higiene e saúde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Higiene e saúde</dc:title>
  <dc:creator>Aluno07</dc:creator>
  <cp:lastModifiedBy>Aluno07</cp:lastModifiedBy>
  <cp:revision>3</cp:revision>
  <dcterms:created xsi:type="dcterms:W3CDTF">2017-06-05T17:01:36Z</dcterms:created>
  <dcterms:modified xsi:type="dcterms:W3CDTF">2017-06-05T17:23:21Z</dcterms:modified>
</cp:coreProperties>
</file>